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92" r:id="rId2"/>
  </p:sldMasterIdLst>
  <p:sldIdLst>
    <p:sldId id="10172" r:id="rId3"/>
    <p:sldId id="10180" r:id="rId4"/>
    <p:sldId id="10173" r:id="rId5"/>
    <p:sldId id="10174" r:id="rId6"/>
    <p:sldId id="10175" r:id="rId7"/>
    <p:sldId id="10176" r:id="rId8"/>
    <p:sldId id="10178" r:id="rId9"/>
    <p:sldId id="10179"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3BAE31F-AA0A-8306-8226-1A7D3C1A54D1}" v="494" dt="2020-05-15T13:32:05.74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4" d="100"/>
          <a:sy n="74" d="100"/>
        </p:scale>
        <p:origin x="-582" y="-9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viewProps" Target="viewProps.xml"/><Relationship Id="rId2" Type="http://schemas.openxmlformats.org/officeDocument/2006/relationships/slideMaster" Target="slideMasters/slideMaster2.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presProps" Target="presProps.xml"/><Relationship Id="rId5" Type="http://schemas.openxmlformats.org/officeDocument/2006/relationships/slide" Target="slides/slide3.xml"/><Relationship Id="rId15" Type="http://schemas.microsoft.com/office/2016/11/relationships/changesInfo" Target="changesInfos/changesInfo1.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ahanvi Tiwari" userId="S::jahanvi.tiwari@igglobal.com::73ca77da-0b76-49f7-8c81-3750a611bccc" providerId="AD" clId="Web-{93BAE31F-AA0A-8306-8226-1A7D3C1A54D1}"/>
    <pc:docChg chg="modSld">
      <pc:chgData name="Jahanvi Tiwari" userId="S::jahanvi.tiwari@igglobal.com::73ca77da-0b76-49f7-8c81-3750a611bccc" providerId="AD" clId="Web-{93BAE31F-AA0A-8306-8226-1A7D3C1A54D1}" dt="2020-05-15T13:32:05.740" v="490" actId="20577"/>
      <pc:docMkLst>
        <pc:docMk/>
      </pc:docMkLst>
      <pc:sldChg chg="modSp">
        <pc:chgData name="Jahanvi Tiwari" userId="S::jahanvi.tiwari@igglobal.com::73ca77da-0b76-49f7-8c81-3750a611bccc" providerId="AD" clId="Web-{93BAE31F-AA0A-8306-8226-1A7D3C1A54D1}" dt="2020-05-15T13:32:05.724" v="489" actId="20577"/>
        <pc:sldMkLst>
          <pc:docMk/>
          <pc:sldMk cId="0" sldId="10166"/>
        </pc:sldMkLst>
        <pc:spChg chg="mod">
          <ac:chgData name="Jahanvi Tiwari" userId="S::jahanvi.tiwari@igglobal.com::73ca77da-0b76-49f7-8c81-3750a611bccc" providerId="AD" clId="Web-{93BAE31F-AA0A-8306-8226-1A7D3C1A54D1}" dt="2020-05-15T13:27:02.336" v="418" actId="20577"/>
          <ac:spMkLst>
            <pc:docMk/>
            <pc:sldMk cId="0" sldId="10166"/>
            <ac:spMk id="5" creationId="{A54B60B1-517C-4A81-A282-CA3D61429AF1}"/>
          </ac:spMkLst>
        </pc:spChg>
        <pc:spChg chg="mod">
          <ac:chgData name="Jahanvi Tiwari" userId="S::jahanvi.tiwari@igglobal.com::73ca77da-0b76-49f7-8c81-3750a611bccc" providerId="AD" clId="Web-{93BAE31F-AA0A-8306-8226-1A7D3C1A54D1}" dt="2020-05-15T13:29:18.772" v="471" actId="20577"/>
          <ac:spMkLst>
            <pc:docMk/>
            <pc:sldMk cId="0" sldId="10166"/>
            <ac:spMk id="6" creationId="{9AC7540E-D017-4452-BE1A-C3787D76138F}"/>
          </ac:spMkLst>
        </pc:spChg>
        <pc:spChg chg="mod">
          <ac:chgData name="Jahanvi Tiwari" userId="S::jahanvi.tiwari@igglobal.com::73ca77da-0b76-49f7-8c81-3750a611bccc" providerId="AD" clId="Web-{93BAE31F-AA0A-8306-8226-1A7D3C1A54D1}" dt="2020-05-15T13:32:05.724" v="489" actId="20577"/>
          <ac:spMkLst>
            <pc:docMk/>
            <pc:sldMk cId="0" sldId="10166"/>
            <ac:spMk id="37" creationId="{3D9EF06C-00FD-4EF7-B8A6-F1BF00364EDF}"/>
          </ac:spMkLst>
        </pc:spChg>
        <pc:spChg chg="mod">
          <ac:chgData name="Jahanvi Tiwari" userId="S::jahanvi.tiwari@igglobal.com::73ca77da-0b76-49f7-8c81-3750a611bccc" providerId="AD" clId="Web-{93BAE31F-AA0A-8306-8226-1A7D3C1A54D1}" dt="2020-05-15T13:30:45.193" v="475" actId="20577"/>
          <ac:spMkLst>
            <pc:docMk/>
            <pc:sldMk cId="0" sldId="10166"/>
            <ac:spMk id="44" creationId="{00000000-0000-0000-0000-000000000000}"/>
          </ac:spMkLst>
        </pc:spChg>
      </pc:sldChg>
    </pc:docChg>
  </pc:docChgLst>
</pc:chgInfo>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1.xml"/><Relationship Id="rId5" Type="http://schemas.openxmlformats.org/officeDocument/2006/relationships/image" Target="../media/image11.png"/><Relationship Id="rId4" Type="http://schemas.openxmlformats.org/officeDocument/2006/relationships/image" Target="../media/image10.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v1">
    <p:bg>
      <p:bgPr>
        <a:solidFill>
          <a:schemeClr val="accent5"/>
        </a:solidFill>
        <a:effectLst/>
      </p:bgPr>
    </p:bg>
    <p:spTree>
      <p:nvGrpSpPr>
        <p:cNvPr id="1" name=""/>
        <p:cNvGrpSpPr/>
        <p:nvPr/>
      </p:nvGrpSpPr>
      <p:grpSpPr>
        <a:xfrm>
          <a:off x="0" y="0"/>
          <a:ext cx="0" cy="0"/>
          <a:chOff x="0" y="0"/>
          <a:chExt cx="0" cy="0"/>
        </a:xfrm>
      </p:grpSpPr>
      <p:pic>
        <p:nvPicPr>
          <p:cNvPr id="35" name="Picture 34">
            <a:extLst>
              <a:ext uri="{FF2B5EF4-FFF2-40B4-BE49-F238E27FC236}">
                <a16:creationId xmlns:a16="http://schemas.microsoft.com/office/drawing/2014/main" xmlns="" id="{27CB389C-7477-4383-A9E8-C2245E730B40}"/>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 y="0"/>
            <a:ext cx="12192000" cy="6858000"/>
          </a:xfrm>
          <a:prstGeom prst="rect">
            <a:avLst/>
          </a:prstGeom>
        </p:spPr>
      </p:pic>
      <p:sp>
        <p:nvSpPr>
          <p:cNvPr id="11" name="Rectangle 10">
            <a:extLst>
              <a:ext uri="{FF2B5EF4-FFF2-40B4-BE49-F238E27FC236}">
                <a16:creationId xmlns:a16="http://schemas.microsoft.com/office/drawing/2014/main" xmlns="" id="{F6C9CFB3-5B8B-4392-8A9E-E0AB59D632E8}"/>
              </a:ext>
            </a:extLst>
          </p:cNvPr>
          <p:cNvSpPr/>
          <p:nvPr userDrawn="1"/>
        </p:nvSpPr>
        <p:spPr>
          <a:xfrm>
            <a:off x="351223" y="6402296"/>
            <a:ext cx="3000320" cy="230832"/>
          </a:xfrm>
          <a:prstGeom prst="rect">
            <a:avLst/>
          </a:prstGeom>
        </p:spPr>
        <p:txBody>
          <a:bodyPr wrap="none">
            <a:spAutoFit/>
          </a:bodyPr>
          <a:lstStyle/>
          <a:p>
            <a:r>
              <a:rPr lang="en-US" sz="900" dirty="0">
                <a:solidFill>
                  <a:srgbClr val="FFFFFF"/>
                </a:solidFill>
                <a:latin typeface="Avenir Roman"/>
                <a:cs typeface="Avenir Roman"/>
              </a:rPr>
              <a:t>Copyright © 2020 Infogain Corporation. All Rights Reserved.</a:t>
            </a:r>
          </a:p>
        </p:txBody>
      </p:sp>
      <p:sp>
        <p:nvSpPr>
          <p:cNvPr id="19" name="Oval 18">
            <a:extLst>
              <a:ext uri="{FF2B5EF4-FFF2-40B4-BE49-F238E27FC236}">
                <a16:creationId xmlns:a16="http://schemas.microsoft.com/office/drawing/2014/main" xmlns="" id="{98855B5B-E925-44AD-9009-DE309257938B}"/>
              </a:ext>
            </a:extLst>
          </p:cNvPr>
          <p:cNvSpPr/>
          <p:nvPr userDrawn="1"/>
        </p:nvSpPr>
        <p:spPr>
          <a:xfrm>
            <a:off x="3772818" y="1106424"/>
            <a:ext cx="4646362" cy="4645152"/>
          </a:xfrm>
          <a:prstGeom prst="ellips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22" name="Title 1">
            <a:extLst>
              <a:ext uri="{FF2B5EF4-FFF2-40B4-BE49-F238E27FC236}">
                <a16:creationId xmlns:a16="http://schemas.microsoft.com/office/drawing/2014/main" xmlns="" id="{2B3CE755-2906-40A4-867D-D46C782283BD}"/>
              </a:ext>
            </a:extLst>
          </p:cNvPr>
          <p:cNvSpPr>
            <a:spLocks noGrp="1"/>
          </p:cNvSpPr>
          <p:nvPr>
            <p:ph type="ctrTitle" hasCustomPrompt="1"/>
          </p:nvPr>
        </p:nvSpPr>
        <p:spPr>
          <a:xfrm>
            <a:off x="3771136" y="2552563"/>
            <a:ext cx="4649730" cy="2095500"/>
          </a:xfrm>
        </p:spPr>
        <p:txBody>
          <a:bodyPr anchor="ctr"/>
          <a:lstStyle>
            <a:lvl1pPr algn="ctr">
              <a:lnSpc>
                <a:spcPct val="80000"/>
              </a:lnSpc>
              <a:defRPr sz="4000" cap="none" spc="0" baseline="0">
                <a:solidFill>
                  <a:schemeClr val="bg1"/>
                </a:solidFill>
              </a:defRPr>
            </a:lvl1pPr>
          </a:lstStyle>
          <a:p>
            <a:r>
              <a:rPr lang="en-US"/>
              <a:t>Add title of the</a:t>
            </a:r>
            <a:br>
              <a:rPr lang="en-US"/>
            </a:br>
            <a:r>
              <a:rPr lang="en-US"/>
              <a:t>presentation</a:t>
            </a:r>
            <a:br>
              <a:rPr lang="en-US"/>
            </a:br>
            <a:r>
              <a:rPr lang="en-US"/>
              <a:t>here…</a:t>
            </a:r>
          </a:p>
        </p:txBody>
      </p:sp>
      <p:sp>
        <p:nvSpPr>
          <p:cNvPr id="24" name="Text Placeholder 17">
            <a:extLst>
              <a:ext uri="{FF2B5EF4-FFF2-40B4-BE49-F238E27FC236}">
                <a16:creationId xmlns:a16="http://schemas.microsoft.com/office/drawing/2014/main" xmlns="" id="{A6B1691B-8BE5-452A-A64A-26ABE13E0197}"/>
              </a:ext>
            </a:extLst>
          </p:cNvPr>
          <p:cNvSpPr>
            <a:spLocks noGrp="1"/>
          </p:cNvSpPr>
          <p:nvPr>
            <p:ph type="body" sz="quarter" idx="10" hasCustomPrompt="1"/>
          </p:nvPr>
        </p:nvSpPr>
        <p:spPr>
          <a:xfrm>
            <a:off x="5136825" y="1938968"/>
            <a:ext cx="1918348" cy="315913"/>
          </a:xfrm>
          <a:prstGeom prst="rect">
            <a:avLst/>
          </a:prstGeom>
        </p:spPr>
        <p:txBody>
          <a:bodyPr anchor="ctr">
            <a:noAutofit/>
          </a:bodyPr>
          <a:lstStyle>
            <a:lvl1pPr marL="0" indent="0" algn="ctr">
              <a:spcBef>
                <a:spcPts val="0"/>
              </a:spcBef>
              <a:buNone/>
              <a:defRPr sz="1200" spc="400" baseline="0">
                <a:solidFill>
                  <a:schemeClr val="bg1"/>
                </a:solidFill>
              </a:defRPr>
            </a:lvl1pPr>
          </a:lstStyle>
          <a:p>
            <a:pPr lvl="0"/>
            <a:r>
              <a:rPr lang="en-US" err="1"/>
              <a:t>DDD</a:t>
            </a:r>
            <a:r>
              <a:rPr lang="en-US"/>
              <a:t>, MMM </a:t>
            </a:r>
            <a:r>
              <a:rPr lang="en-US" err="1"/>
              <a:t>YY</a:t>
            </a:r>
            <a:endParaRPr lang="en-US"/>
          </a:p>
        </p:txBody>
      </p:sp>
      <p:pic>
        <p:nvPicPr>
          <p:cNvPr id="16" name="Picture Placeholder 2">
            <a:extLst>
              <a:ext uri="{FF2B5EF4-FFF2-40B4-BE49-F238E27FC236}">
                <a16:creationId xmlns:a16="http://schemas.microsoft.com/office/drawing/2014/main" xmlns="" id="{0722218A-F86B-4F46-ABF3-1D0489C8A000}"/>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tretch/>
        </p:blipFill>
        <p:spPr>
          <a:xfrm>
            <a:off x="561622" y="655354"/>
            <a:ext cx="1966472" cy="799209"/>
          </a:xfrm>
          <a:prstGeom prst="rect">
            <a:avLst/>
          </a:prstGeom>
        </p:spPr>
      </p:pic>
    </p:spTree>
    <p:extLst>
      <p:ext uri="{BB962C8B-B14F-4D97-AF65-F5344CB8AC3E}">
        <p14:creationId xmlns:p14="http://schemas.microsoft.com/office/powerpoint/2010/main" val="41580616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Section Divider v3">
    <p:bg>
      <p:bgPr>
        <a:solidFill>
          <a:schemeClr val="accent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xmlns="" id="{72C62C3E-B473-416F-A867-9AF790849B04}"/>
              </a:ext>
            </a:extLst>
          </p:cNvPr>
          <p:cNvSpPr>
            <a:spLocks noGrp="1"/>
          </p:cNvSpPr>
          <p:nvPr>
            <p:ph type="title" hasCustomPrompt="1"/>
          </p:nvPr>
        </p:nvSpPr>
        <p:spPr>
          <a:xfrm>
            <a:off x="767869" y="1582059"/>
            <a:ext cx="7151276" cy="315704"/>
          </a:xfrm>
        </p:spPr>
        <p:txBody>
          <a:bodyPr/>
          <a:lstStyle>
            <a:lvl1pPr>
              <a:defRPr baseline="0">
                <a:solidFill>
                  <a:schemeClr val="bg1"/>
                </a:solidFill>
              </a:defRPr>
            </a:lvl1pPr>
          </a:lstStyle>
          <a:p>
            <a:r>
              <a:rPr lang="en-US"/>
              <a:t>SECTION HEADING</a:t>
            </a:r>
          </a:p>
        </p:txBody>
      </p:sp>
      <p:sp>
        <p:nvSpPr>
          <p:cNvPr id="32" name="TextBox 31">
            <a:extLst>
              <a:ext uri="{FF2B5EF4-FFF2-40B4-BE49-F238E27FC236}">
                <a16:creationId xmlns:a16="http://schemas.microsoft.com/office/drawing/2014/main" xmlns="" id="{3D027264-FFD5-4664-9F28-20A1BCF7F9C4}"/>
              </a:ext>
            </a:extLst>
          </p:cNvPr>
          <p:cNvSpPr txBox="1"/>
          <p:nvPr userDrawn="1"/>
        </p:nvSpPr>
        <p:spPr>
          <a:xfrm>
            <a:off x="11470597" y="6434405"/>
            <a:ext cx="282440" cy="166614"/>
          </a:xfrm>
          <a:prstGeom prst="rect">
            <a:avLst/>
          </a:prstGeom>
          <a:noFill/>
        </p:spPr>
        <p:txBody>
          <a:bodyPr wrap="square" lIns="0" tIns="0" rIns="0" bIns="0" rtlCol="0" anchor="ctr">
            <a:noAutofit/>
          </a:bodyPr>
          <a:lstStyle/>
          <a:p>
            <a:pPr algn="r"/>
            <a:fld id="{D32B1299-5D1F-4CF7-9AC0-55CF30817FA5}" type="slidenum">
              <a:rPr lang="en-US" sz="1000" smtClean="0">
                <a:solidFill>
                  <a:schemeClr val="bg1"/>
                </a:solidFill>
                <a:latin typeface="Avenir Roman"/>
                <a:cs typeface="Avenir Roman"/>
              </a:rPr>
              <a:pPr algn="r"/>
              <a:t>‹#›</a:t>
            </a:fld>
            <a:endParaRPr kumimoji="0" lang="en-US" sz="1000" u="none" strike="noStrike" kern="1200" cap="none" spc="0" normalizeH="0" baseline="0" noProof="0" dirty="0">
              <a:ln>
                <a:noFill/>
              </a:ln>
              <a:solidFill>
                <a:schemeClr val="bg1"/>
              </a:solidFill>
              <a:effectLst/>
              <a:uLnTx/>
              <a:uFillTx/>
              <a:latin typeface="Avenir Roman"/>
              <a:cs typeface="Avenir Roman"/>
            </a:endParaRPr>
          </a:p>
        </p:txBody>
      </p:sp>
      <p:sp>
        <p:nvSpPr>
          <p:cNvPr id="35" name="Rectangle 34">
            <a:extLst>
              <a:ext uri="{FF2B5EF4-FFF2-40B4-BE49-F238E27FC236}">
                <a16:creationId xmlns:a16="http://schemas.microsoft.com/office/drawing/2014/main" xmlns="" id="{15AA81F1-FB1E-4A27-8998-A3F65FCB5469}"/>
              </a:ext>
            </a:extLst>
          </p:cNvPr>
          <p:cNvSpPr/>
          <p:nvPr userDrawn="1"/>
        </p:nvSpPr>
        <p:spPr>
          <a:xfrm>
            <a:off x="351223" y="6402296"/>
            <a:ext cx="3000320" cy="230832"/>
          </a:xfrm>
          <a:prstGeom prst="rect">
            <a:avLst/>
          </a:prstGeom>
        </p:spPr>
        <p:txBody>
          <a:bodyPr wrap="none">
            <a:spAutoFit/>
          </a:bodyPr>
          <a:lstStyle/>
          <a:p>
            <a:r>
              <a:rPr lang="en-US" sz="900" dirty="0">
                <a:solidFill>
                  <a:schemeClr val="bg1"/>
                </a:solidFill>
                <a:latin typeface="Avenir Roman"/>
                <a:cs typeface="Avenir Roman"/>
              </a:rPr>
              <a:t>Copyright © 2020 Infogain Corporation. All Rights Reserved.</a:t>
            </a:r>
          </a:p>
        </p:txBody>
      </p:sp>
      <p:sp>
        <p:nvSpPr>
          <p:cNvPr id="14" name="Text Placeholder 17">
            <a:extLst>
              <a:ext uri="{FF2B5EF4-FFF2-40B4-BE49-F238E27FC236}">
                <a16:creationId xmlns:a16="http://schemas.microsoft.com/office/drawing/2014/main" xmlns="" id="{B3E88B52-A8F8-42C0-A544-92EB6CF0687F}"/>
              </a:ext>
            </a:extLst>
          </p:cNvPr>
          <p:cNvSpPr>
            <a:spLocks noGrp="1"/>
          </p:cNvSpPr>
          <p:nvPr>
            <p:ph type="body" sz="quarter" idx="10" hasCustomPrompt="1"/>
          </p:nvPr>
        </p:nvSpPr>
        <p:spPr>
          <a:xfrm>
            <a:off x="767869" y="4012791"/>
            <a:ext cx="7151276" cy="315913"/>
          </a:xfrm>
          <a:prstGeom prst="rect">
            <a:avLst/>
          </a:prstGeom>
        </p:spPr>
        <p:txBody>
          <a:bodyPr lIns="0" tIns="0" rIns="0" bIns="0" anchor="t">
            <a:noAutofit/>
          </a:bodyPr>
          <a:lstStyle>
            <a:lvl1pPr marL="0" indent="0" algn="l">
              <a:spcBef>
                <a:spcPts val="0"/>
              </a:spcBef>
              <a:buNone/>
              <a:defRPr sz="1400" spc="0" baseline="0">
                <a:solidFill>
                  <a:schemeClr val="bg1"/>
                </a:solidFill>
              </a:defRPr>
            </a:lvl1pPr>
          </a:lstStyle>
          <a:p>
            <a:pPr lvl="0"/>
            <a:r>
              <a:rPr lang="en-US"/>
              <a:t>Place holder for subtitle</a:t>
            </a:r>
          </a:p>
        </p:txBody>
      </p:sp>
      <p:sp>
        <p:nvSpPr>
          <p:cNvPr id="17" name="Text Placeholder 17">
            <a:extLst>
              <a:ext uri="{FF2B5EF4-FFF2-40B4-BE49-F238E27FC236}">
                <a16:creationId xmlns:a16="http://schemas.microsoft.com/office/drawing/2014/main" xmlns="" id="{D95356D2-AFDD-42A5-A465-237B8096BB51}"/>
              </a:ext>
            </a:extLst>
          </p:cNvPr>
          <p:cNvSpPr>
            <a:spLocks noGrp="1"/>
          </p:cNvSpPr>
          <p:nvPr>
            <p:ph type="body" sz="quarter" idx="11" hasCustomPrompt="1"/>
          </p:nvPr>
        </p:nvSpPr>
        <p:spPr>
          <a:xfrm>
            <a:off x="767869" y="1993449"/>
            <a:ext cx="7151276" cy="1965093"/>
          </a:xfrm>
          <a:prstGeom prst="rect">
            <a:avLst/>
          </a:prstGeom>
        </p:spPr>
        <p:txBody>
          <a:bodyPr lIns="0" tIns="0" rIns="0" bIns="0" anchor="ctr">
            <a:noAutofit/>
          </a:bodyPr>
          <a:lstStyle>
            <a:lvl1pPr marL="0" indent="0" algn="l">
              <a:lnSpc>
                <a:spcPct val="90000"/>
              </a:lnSpc>
              <a:spcBef>
                <a:spcPts val="0"/>
              </a:spcBef>
              <a:buNone/>
              <a:defRPr sz="6000" spc="0" baseline="0">
                <a:solidFill>
                  <a:schemeClr val="bg1"/>
                </a:solidFill>
              </a:defRPr>
            </a:lvl1pPr>
          </a:lstStyle>
          <a:p>
            <a:pPr lvl="0"/>
            <a:r>
              <a:rPr lang="en-US"/>
              <a:t>Place holder for Section Divider</a:t>
            </a:r>
          </a:p>
        </p:txBody>
      </p:sp>
      <p:pic>
        <p:nvPicPr>
          <p:cNvPr id="9" name="Picture 8"/>
          <p:cNvPicPr>
            <a:picLocks noChangeAspect="1"/>
          </p:cNvPicPr>
          <p:nvPr userDrawn="1"/>
        </p:nvPicPr>
        <p:blipFill>
          <a:blip r:embed="rId2" cstate="print">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10685311" y="139308"/>
            <a:ext cx="1301156" cy="528814"/>
          </a:xfrm>
          <a:prstGeom prst="rect">
            <a:avLst/>
          </a:prstGeom>
        </p:spPr>
      </p:pic>
    </p:spTree>
    <p:extLst>
      <p:ext uri="{BB962C8B-B14F-4D97-AF65-F5344CB8AC3E}">
        <p14:creationId xmlns:p14="http://schemas.microsoft.com/office/powerpoint/2010/main" val="35720051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Section Divider v4">
    <p:bg>
      <p:bgPr>
        <a:solidFill>
          <a:schemeClr val="accent2"/>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xmlns="" id="{72C62C3E-B473-416F-A867-9AF790849B04}"/>
              </a:ext>
            </a:extLst>
          </p:cNvPr>
          <p:cNvSpPr>
            <a:spLocks noGrp="1"/>
          </p:cNvSpPr>
          <p:nvPr>
            <p:ph type="title" hasCustomPrompt="1"/>
          </p:nvPr>
        </p:nvSpPr>
        <p:spPr>
          <a:xfrm>
            <a:off x="767869" y="1582059"/>
            <a:ext cx="7151276" cy="315704"/>
          </a:xfrm>
        </p:spPr>
        <p:txBody>
          <a:bodyPr/>
          <a:lstStyle>
            <a:lvl1pPr>
              <a:defRPr baseline="0">
                <a:solidFill>
                  <a:schemeClr val="bg1"/>
                </a:solidFill>
              </a:defRPr>
            </a:lvl1pPr>
          </a:lstStyle>
          <a:p>
            <a:r>
              <a:rPr lang="en-US"/>
              <a:t>SECTION HEADING</a:t>
            </a:r>
          </a:p>
        </p:txBody>
      </p:sp>
      <p:sp>
        <p:nvSpPr>
          <p:cNvPr id="32" name="TextBox 31">
            <a:extLst>
              <a:ext uri="{FF2B5EF4-FFF2-40B4-BE49-F238E27FC236}">
                <a16:creationId xmlns:a16="http://schemas.microsoft.com/office/drawing/2014/main" xmlns="" id="{3D027264-FFD5-4664-9F28-20A1BCF7F9C4}"/>
              </a:ext>
            </a:extLst>
          </p:cNvPr>
          <p:cNvSpPr txBox="1"/>
          <p:nvPr userDrawn="1"/>
        </p:nvSpPr>
        <p:spPr>
          <a:xfrm>
            <a:off x="11470597" y="6434405"/>
            <a:ext cx="282440" cy="166614"/>
          </a:xfrm>
          <a:prstGeom prst="rect">
            <a:avLst/>
          </a:prstGeom>
          <a:noFill/>
        </p:spPr>
        <p:txBody>
          <a:bodyPr wrap="square" lIns="0" tIns="0" rIns="0" bIns="0" rtlCol="0" anchor="ctr">
            <a:noAutofit/>
          </a:bodyPr>
          <a:lstStyle/>
          <a:p>
            <a:pPr algn="r"/>
            <a:fld id="{D32B1299-5D1F-4CF7-9AC0-55CF30817FA5}" type="slidenum">
              <a:rPr lang="en-US" sz="1000" smtClean="0">
                <a:solidFill>
                  <a:schemeClr val="bg1"/>
                </a:solidFill>
                <a:latin typeface="Avenir Roman"/>
                <a:cs typeface="Avenir Roman"/>
              </a:rPr>
              <a:pPr algn="r"/>
              <a:t>‹#›</a:t>
            </a:fld>
            <a:endParaRPr kumimoji="0" lang="en-US" sz="1000" u="none" strike="noStrike" kern="1200" cap="none" spc="0" normalizeH="0" baseline="0" noProof="0" dirty="0">
              <a:ln>
                <a:noFill/>
              </a:ln>
              <a:solidFill>
                <a:schemeClr val="bg1"/>
              </a:solidFill>
              <a:effectLst/>
              <a:uLnTx/>
              <a:uFillTx/>
              <a:latin typeface="Avenir Roman"/>
              <a:cs typeface="Avenir Roman"/>
            </a:endParaRPr>
          </a:p>
        </p:txBody>
      </p:sp>
      <p:sp>
        <p:nvSpPr>
          <p:cNvPr id="35" name="Rectangle 34">
            <a:extLst>
              <a:ext uri="{FF2B5EF4-FFF2-40B4-BE49-F238E27FC236}">
                <a16:creationId xmlns:a16="http://schemas.microsoft.com/office/drawing/2014/main" xmlns="" id="{15AA81F1-FB1E-4A27-8998-A3F65FCB5469}"/>
              </a:ext>
            </a:extLst>
          </p:cNvPr>
          <p:cNvSpPr/>
          <p:nvPr userDrawn="1"/>
        </p:nvSpPr>
        <p:spPr>
          <a:xfrm>
            <a:off x="351223" y="6402296"/>
            <a:ext cx="3000320" cy="230832"/>
          </a:xfrm>
          <a:prstGeom prst="rect">
            <a:avLst/>
          </a:prstGeom>
        </p:spPr>
        <p:txBody>
          <a:bodyPr wrap="none">
            <a:spAutoFit/>
          </a:bodyPr>
          <a:lstStyle/>
          <a:p>
            <a:r>
              <a:rPr lang="en-US" sz="900" dirty="0">
                <a:solidFill>
                  <a:schemeClr val="bg1"/>
                </a:solidFill>
                <a:latin typeface="Avenir Roman"/>
                <a:cs typeface="Avenir Roman"/>
              </a:rPr>
              <a:t>Copyright © 2020 Infogain Corporation. All Rights Reserved.</a:t>
            </a:r>
          </a:p>
        </p:txBody>
      </p:sp>
      <p:sp>
        <p:nvSpPr>
          <p:cNvPr id="14" name="Text Placeholder 17">
            <a:extLst>
              <a:ext uri="{FF2B5EF4-FFF2-40B4-BE49-F238E27FC236}">
                <a16:creationId xmlns:a16="http://schemas.microsoft.com/office/drawing/2014/main" xmlns="" id="{B3E88B52-A8F8-42C0-A544-92EB6CF0687F}"/>
              </a:ext>
            </a:extLst>
          </p:cNvPr>
          <p:cNvSpPr>
            <a:spLocks noGrp="1"/>
          </p:cNvSpPr>
          <p:nvPr>
            <p:ph type="body" sz="quarter" idx="10" hasCustomPrompt="1"/>
          </p:nvPr>
        </p:nvSpPr>
        <p:spPr>
          <a:xfrm>
            <a:off x="767869" y="4012791"/>
            <a:ext cx="7151276" cy="315913"/>
          </a:xfrm>
          <a:prstGeom prst="rect">
            <a:avLst/>
          </a:prstGeom>
        </p:spPr>
        <p:txBody>
          <a:bodyPr lIns="0" tIns="0" rIns="0" bIns="0" anchor="t">
            <a:noAutofit/>
          </a:bodyPr>
          <a:lstStyle>
            <a:lvl1pPr marL="0" indent="0" algn="l">
              <a:spcBef>
                <a:spcPts val="0"/>
              </a:spcBef>
              <a:buNone/>
              <a:defRPr sz="1400" spc="0" baseline="0">
                <a:solidFill>
                  <a:schemeClr val="bg1"/>
                </a:solidFill>
              </a:defRPr>
            </a:lvl1pPr>
          </a:lstStyle>
          <a:p>
            <a:pPr lvl="0"/>
            <a:r>
              <a:rPr lang="en-US"/>
              <a:t>Place holder for subtitle</a:t>
            </a:r>
          </a:p>
        </p:txBody>
      </p:sp>
      <p:sp>
        <p:nvSpPr>
          <p:cNvPr id="17" name="Text Placeholder 17">
            <a:extLst>
              <a:ext uri="{FF2B5EF4-FFF2-40B4-BE49-F238E27FC236}">
                <a16:creationId xmlns:a16="http://schemas.microsoft.com/office/drawing/2014/main" xmlns="" id="{D95356D2-AFDD-42A5-A465-237B8096BB51}"/>
              </a:ext>
            </a:extLst>
          </p:cNvPr>
          <p:cNvSpPr>
            <a:spLocks noGrp="1"/>
          </p:cNvSpPr>
          <p:nvPr>
            <p:ph type="body" sz="quarter" idx="11" hasCustomPrompt="1"/>
          </p:nvPr>
        </p:nvSpPr>
        <p:spPr>
          <a:xfrm>
            <a:off x="767869" y="1993449"/>
            <a:ext cx="7151276" cy="1965093"/>
          </a:xfrm>
          <a:prstGeom prst="rect">
            <a:avLst/>
          </a:prstGeom>
        </p:spPr>
        <p:txBody>
          <a:bodyPr lIns="0" tIns="0" rIns="0" bIns="0" anchor="ctr">
            <a:noAutofit/>
          </a:bodyPr>
          <a:lstStyle>
            <a:lvl1pPr marL="0" indent="0" algn="l">
              <a:lnSpc>
                <a:spcPct val="90000"/>
              </a:lnSpc>
              <a:spcBef>
                <a:spcPts val="0"/>
              </a:spcBef>
              <a:buNone/>
              <a:defRPr sz="6000" spc="0" baseline="0">
                <a:solidFill>
                  <a:schemeClr val="bg1"/>
                </a:solidFill>
              </a:defRPr>
            </a:lvl1pPr>
          </a:lstStyle>
          <a:p>
            <a:pPr lvl="0"/>
            <a:r>
              <a:rPr lang="en-US"/>
              <a:t>Place holder for Section Divider</a:t>
            </a:r>
          </a:p>
        </p:txBody>
      </p:sp>
      <p:pic>
        <p:nvPicPr>
          <p:cNvPr id="9" name="Picture 8"/>
          <p:cNvPicPr>
            <a:picLocks noChangeAspect="1"/>
          </p:cNvPicPr>
          <p:nvPr userDrawn="1"/>
        </p:nvPicPr>
        <p:blipFill>
          <a:blip r:embed="rId2" cstate="print">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10685311" y="139308"/>
            <a:ext cx="1301156" cy="528814"/>
          </a:xfrm>
          <a:prstGeom prst="rect">
            <a:avLst/>
          </a:prstGeom>
        </p:spPr>
      </p:pic>
    </p:spTree>
    <p:extLst>
      <p:ext uri="{BB962C8B-B14F-4D97-AF65-F5344CB8AC3E}">
        <p14:creationId xmlns:p14="http://schemas.microsoft.com/office/powerpoint/2010/main" val="24052075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Agenda v1">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xmlns="" id="{32179EBC-563D-49C0-83A8-2DF2A1FB154A}"/>
              </a:ext>
            </a:extLst>
          </p:cNvPr>
          <p:cNvPicPr>
            <a:picLocks noChangeAspect="1"/>
          </p:cNvPicPr>
          <p:nvPr userDrawn="1"/>
        </p:nvPicPr>
        <p:blipFill>
          <a:blip r:embed="rId2"/>
          <a:stretch>
            <a:fillRect/>
          </a:stretch>
        </p:blipFill>
        <p:spPr>
          <a:xfrm>
            <a:off x="6590634" y="940740"/>
            <a:ext cx="5194713" cy="5193360"/>
          </a:xfrm>
          <a:prstGeom prst="rect">
            <a:avLst/>
          </a:prstGeom>
        </p:spPr>
      </p:pic>
      <p:sp>
        <p:nvSpPr>
          <p:cNvPr id="27" name="Text Placeholder 2">
            <a:extLst>
              <a:ext uri="{FF2B5EF4-FFF2-40B4-BE49-F238E27FC236}">
                <a16:creationId xmlns:a16="http://schemas.microsoft.com/office/drawing/2014/main" xmlns="" id="{9B8F19A3-252D-4851-BB1A-796986E51EF6}"/>
              </a:ext>
            </a:extLst>
          </p:cNvPr>
          <p:cNvSpPr>
            <a:spLocks noGrp="1"/>
          </p:cNvSpPr>
          <p:nvPr>
            <p:ph type="body" sz="quarter" idx="18" hasCustomPrompt="1"/>
          </p:nvPr>
        </p:nvSpPr>
        <p:spPr>
          <a:xfrm>
            <a:off x="940885" y="3618575"/>
            <a:ext cx="1609763" cy="1463040"/>
          </a:xfrm>
        </p:spPr>
        <p:txBody>
          <a:bodyPr lIns="0" tIns="0" rIns="0" bIns="0" anchor="t">
            <a:noAutofit/>
          </a:bodyPr>
          <a:lstStyle>
            <a:lvl1pPr marL="0" indent="0" algn="l">
              <a:spcBef>
                <a:spcPts val="0"/>
              </a:spcBef>
              <a:buNone/>
              <a:defRPr sz="1400" b="0">
                <a:solidFill>
                  <a:schemeClr val="tx1"/>
                </a:solidFill>
              </a:defRPr>
            </a:lvl1pPr>
          </a:lstStyle>
          <a:p>
            <a:pPr lvl="0"/>
            <a:r>
              <a:rPr lang="en-US"/>
              <a:t>Place holder for text, place holder for text</a:t>
            </a:r>
          </a:p>
        </p:txBody>
      </p:sp>
      <p:sp>
        <p:nvSpPr>
          <p:cNvPr id="22" name="Text Placeholder 2">
            <a:extLst>
              <a:ext uri="{FF2B5EF4-FFF2-40B4-BE49-F238E27FC236}">
                <a16:creationId xmlns:a16="http://schemas.microsoft.com/office/drawing/2014/main" xmlns="" id="{BFFF5094-6ED3-40C7-BD93-86A550C2B1EA}"/>
              </a:ext>
            </a:extLst>
          </p:cNvPr>
          <p:cNvSpPr>
            <a:spLocks noGrp="1"/>
          </p:cNvSpPr>
          <p:nvPr>
            <p:ph type="body" sz="quarter" idx="13" hasCustomPrompt="1"/>
          </p:nvPr>
        </p:nvSpPr>
        <p:spPr>
          <a:xfrm>
            <a:off x="940886" y="2521288"/>
            <a:ext cx="943414" cy="930160"/>
          </a:xfrm>
        </p:spPr>
        <p:txBody>
          <a:bodyPr lIns="0" tIns="0" rIns="0" bIns="0" anchor="t">
            <a:noAutofit/>
          </a:bodyPr>
          <a:lstStyle>
            <a:lvl1pPr marL="0" indent="0" algn="l">
              <a:buNone/>
              <a:defRPr sz="6000" u="none">
                <a:solidFill>
                  <a:schemeClr val="bg2"/>
                </a:solidFill>
              </a:defRPr>
            </a:lvl1pPr>
          </a:lstStyle>
          <a:p>
            <a:pPr lvl="0"/>
            <a:r>
              <a:rPr lang="en-US"/>
              <a:t>01</a:t>
            </a:r>
          </a:p>
        </p:txBody>
      </p:sp>
      <p:sp>
        <p:nvSpPr>
          <p:cNvPr id="23" name="Text Placeholder 2">
            <a:extLst>
              <a:ext uri="{FF2B5EF4-FFF2-40B4-BE49-F238E27FC236}">
                <a16:creationId xmlns:a16="http://schemas.microsoft.com/office/drawing/2014/main" xmlns="" id="{AE10F525-8785-40CE-95A6-6D01A7714D79}"/>
              </a:ext>
            </a:extLst>
          </p:cNvPr>
          <p:cNvSpPr>
            <a:spLocks noGrp="1"/>
          </p:cNvSpPr>
          <p:nvPr>
            <p:ph type="body" sz="quarter" idx="14" hasCustomPrompt="1"/>
          </p:nvPr>
        </p:nvSpPr>
        <p:spPr>
          <a:xfrm>
            <a:off x="3242540" y="2521288"/>
            <a:ext cx="943414" cy="930160"/>
          </a:xfrm>
        </p:spPr>
        <p:txBody>
          <a:bodyPr lIns="0" tIns="0" rIns="0" bIns="0" anchor="t">
            <a:noAutofit/>
          </a:bodyPr>
          <a:lstStyle>
            <a:lvl1pPr marL="0" indent="0" algn="l">
              <a:buNone/>
              <a:defRPr sz="6000" u="none">
                <a:solidFill>
                  <a:schemeClr val="bg2"/>
                </a:solidFill>
              </a:defRPr>
            </a:lvl1pPr>
          </a:lstStyle>
          <a:p>
            <a:pPr lvl="0"/>
            <a:r>
              <a:rPr lang="en-US"/>
              <a:t>02</a:t>
            </a:r>
          </a:p>
        </p:txBody>
      </p:sp>
      <p:sp>
        <p:nvSpPr>
          <p:cNvPr id="24" name="Text Placeholder 2">
            <a:extLst>
              <a:ext uri="{FF2B5EF4-FFF2-40B4-BE49-F238E27FC236}">
                <a16:creationId xmlns:a16="http://schemas.microsoft.com/office/drawing/2014/main" xmlns="" id="{D36914D6-A688-48A8-B471-081AF08A391F}"/>
              </a:ext>
            </a:extLst>
          </p:cNvPr>
          <p:cNvSpPr>
            <a:spLocks noGrp="1"/>
          </p:cNvSpPr>
          <p:nvPr>
            <p:ph type="body" sz="quarter" idx="15" hasCustomPrompt="1"/>
          </p:nvPr>
        </p:nvSpPr>
        <p:spPr>
          <a:xfrm>
            <a:off x="5544195" y="2521288"/>
            <a:ext cx="943414" cy="930160"/>
          </a:xfrm>
        </p:spPr>
        <p:txBody>
          <a:bodyPr lIns="0" tIns="0" rIns="0" bIns="0" anchor="t">
            <a:noAutofit/>
          </a:bodyPr>
          <a:lstStyle>
            <a:lvl1pPr marL="0" indent="0" algn="l">
              <a:buNone/>
              <a:defRPr sz="6000" u="none">
                <a:solidFill>
                  <a:schemeClr val="bg2"/>
                </a:solidFill>
              </a:defRPr>
            </a:lvl1pPr>
          </a:lstStyle>
          <a:p>
            <a:pPr lvl="0"/>
            <a:r>
              <a:rPr lang="en-US"/>
              <a:t>03</a:t>
            </a:r>
          </a:p>
        </p:txBody>
      </p:sp>
      <p:sp>
        <p:nvSpPr>
          <p:cNvPr id="25" name="Text Placeholder 2">
            <a:extLst>
              <a:ext uri="{FF2B5EF4-FFF2-40B4-BE49-F238E27FC236}">
                <a16:creationId xmlns:a16="http://schemas.microsoft.com/office/drawing/2014/main" xmlns="" id="{56673962-E048-4984-88F8-74B5C5793C52}"/>
              </a:ext>
            </a:extLst>
          </p:cNvPr>
          <p:cNvSpPr>
            <a:spLocks noGrp="1"/>
          </p:cNvSpPr>
          <p:nvPr>
            <p:ph type="body" sz="quarter" idx="16" hasCustomPrompt="1"/>
          </p:nvPr>
        </p:nvSpPr>
        <p:spPr>
          <a:xfrm>
            <a:off x="7845849" y="2521288"/>
            <a:ext cx="943414" cy="930160"/>
          </a:xfrm>
        </p:spPr>
        <p:txBody>
          <a:bodyPr lIns="0" tIns="0" rIns="0" bIns="0" anchor="t">
            <a:noAutofit/>
          </a:bodyPr>
          <a:lstStyle>
            <a:lvl1pPr marL="0" indent="0" algn="l">
              <a:buNone/>
              <a:defRPr sz="6000" u="none">
                <a:solidFill>
                  <a:schemeClr val="bg2"/>
                </a:solidFill>
              </a:defRPr>
            </a:lvl1pPr>
          </a:lstStyle>
          <a:p>
            <a:pPr lvl="0"/>
            <a:r>
              <a:rPr lang="en-US"/>
              <a:t>04</a:t>
            </a:r>
          </a:p>
        </p:txBody>
      </p:sp>
      <p:sp>
        <p:nvSpPr>
          <p:cNvPr id="26" name="Text Placeholder 2">
            <a:extLst>
              <a:ext uri="{FF2B5EF4-FFF2-40B4-BE49-F238E27FC236}">
                <a16:creationId xmlns:a16="http://schemas.microsoft.com/office/drawing/2014/main" xmlns="" id="{02A799DF-1979-4FDB-A256-951A4204AF87}"/>
              </a:ext>
            </a:extLst>
          </p:cNvPr>
          <p:cNvSpPr>
            <a:spLocks noGrp="1"/>
          </p:cNvSpPr>
          <p:nvPr>
            <p:ph type="body" sz="quarter" idx="17" hasCustomPrompt="1"/>
          </p:nvPr>
        </p:nvSpPr>
        <p:spPr>
          <a:xfrm>
            <a:off x="10147504" y="2521288"/>
            <a:ext cx="943414" cy="930160"/>
          </a:xfrm>
        </p:spPr>
        <p:txBody>
          <a:bodyPr lIns="0" tIns="0" rIns="0" bIns="0" anchor="t">
            <a:noAutofit/>
          </a:bodyPr>
          <a:lstStyle>
            <a:lvl1pPr marL="0" indent="0" algn="l">
              <a:buNone/>
              <a:defRPr sz="6000" u="none">
                <a:solidFill>
                  <a:schemeClr val="bg2"/>
                </a:solidFill>
              </a:defRPr>
            </a:lvl1pPr>
          </a:lstStyle>
          <a:p>
            <a:pPr lvl="0"/>
            <a:r>
              <a:rPr lang="en-US"/>
              <a:t>05</a:t>
            </a:r>
          </a:p>
        </p:txBody>
      </p:sp>
      <p:sp>
        <p:nvSpPr>
          <p:cNvPr id="28" name="Text Placeholder 2">
            <a:extLst>
              <a:ext uri="{FF2B5EF4-FFF2-40B4-BE49-F238E27FC236}">
                <a16:creationId xmlns:a16="http://schemas.microsoft.com/office/drawing/2014/main" xmlns="" id="{F339E161-0E60-4C55-BC72-7E29650E6436}"/>
              </a:ext>
            </a:extLst>
          </p:cNvPr>
          <p:cNvSpPr>
            <a:spLocks noGrp="1"/>
          </p:cNvSpPr>
          <p:nvPr>
            <p:ph type="body" sz="quarter" idx="19" hasCustomPrompt="1"/>
          </p:nvPr>
        </p:nvSpPr>
        <p:spPr>
          <a:xfrm>
            <a:off x="3242541" y="3618575"/>
            <a:ext cx="1609763" cy="1463040"/>
          </a:xfrm>
        </p:spPr>
        <p:txBody>
          <a:bodyPr lIns="0" tIns="0" rIns="0" bIns="0" anchor="t">
            <a:noAutofit/>
          </a:bodyPr>
          <a:lstStyle>
            <a:lvl1pPr marL="0" indent="0" algn="l">
              <a:spcBef>
                <a:spcPts val="0"/>
              </a:spcBef>
              <a:buNone/>
              <a:defRPr sz="1400" b="0">
                <a:solidFill>
                  <a:schemeClr val="tx1"/>
                </a:solidFill>
              </a:defRPr>
            </a:lvl1pPr>
          </a:lstStyle>
          <a:p>
            <a:pPr lvl="0"/>
            <a:r>
              <a:rPr lang="en-US"/>
              <a:t>Place holder for text, place holder for text</a:t>
            </a:r>
          </a:p>
        </p:txBody>
      </p:sp>
      <p:sp>
        <p:nvSpPr>
          <p:cNvPr id="29" name="Text Placeholder 2">
            <a:extLst>
              <a:ext uri="{FF2B5EF4-FFF2-40B4-BE49-F238E27FC236}">
                <a16:creationId xmlns:a16="http://schemas.microsoft.com/office/drawing/2014/main" xmlns="" id="{C7FC7771-48D6-4488-A089-A4699B8C9BB9}"/>
              </a:ext>
            </a:extLst>
          </p:cNvPr>
          <p:cNvSpPr>
            <a:spLocks noGrp="1"/>
          </p:cNvSpPr>
          <p:nvPr>
            <p:ph type="body" sz="quarter" idx="20" hasCustomPrompt="1"/>
          </p:nvPr>
        </p:nvSpPr>
        <p:spPr>
          <a:xfrm>
            <a:off x="5544196" y="3618575"/>
            <a:ext cx="1609763" cy="1463040"/>
          </a:xfrm>
        </p:spPr>
        <p:txBody>
          <a:bodyPr lIns="0" tIns="0" rIns="0" bIns="0" anchor="t">
            <a:noAutofit/>
          </a:bodyPr>
          <a:lstStyle>
            <a:lvl1pPr marL="0" indent="0" algn="l">
              <a:spcBef>
                <a:spcPts val="0"/>
              </a:spcBef>
              <a:buNone/>
              <a:defRPr sz="1400" b="0">
                <a:solidFill>
                  <a:schemeClr val="tx1"/>
                </a:solidFill>
              </a:defRPr>
            </a:lvl1pPr>
          </a:lstStyle>
          <a:p>
            <a:pPr lvl="0"/>
            <a:r>
              <a:rPr lang="en-US"/>
              <a:t>Place holder for text, place holder for text</a:t>
            </a:r>
          </a:p>
        </p:txBody>
      </p:sp>
      <p:sp>
        <p:nvSpPr>
          <p:cNvPr id="30" name="Text Placeholder 2">
            <a:extLst>
              <a:ext uri="{FF2B5EF4-FFF2-40B4-BE49-F238E27FC236}">
                <a16:creationId xmlns:a16="http://schemas.microsoft.com/office/drawing/2014/main" xmlns="" id="{A7DDF1D5-1765-4836-BBE1-849DFAB37631}"/>
              </a:ext>
            </a:extLst>
          </p:cNvPr>
          <p:cNvSpPr>
            <a:spLocks noGrp="1"/>
          </p:cNvSpPr>
          <p:nvPr>
            <p:ph type="body" sz="quarter" idx="21" hasCustomPrompt="1"/>
          </p:nvPr>
        </p:nvSpPr>
        <p:spPr>
          <a:xfrm>
            <a:off x="7845851" y="3618575"/>
            <a:ext cx="1609763" cy="1463040"/>
          </a:xfrm>
        </p:spPr>
        <p:txBody>
          <a:bodyPr lIns="0" tIns="0" rIns="0" bIns="0" anchor="t">
            <a:noAutofit/>
          </a:bodyPr>
          <a:lstStyle>
            <a:lvl1pPr marL="0" indent="0" algn="l">
              <a:spcBef>
                <a:spcPts val="0"/>
              </a:spcBef>
              <a:buNone/>
              <a:defRPr sz="1400" b="0">
                <a:solidFill>
                  <a:schemeClr val="tx1"/>
                </a:solidFill>
              </a:defRPr>
            </a:lvl1pPr>
          </a:lstStyle>
          <a:p>
            <a:pPr lvl="0"/>
            <a:r>
              <a:rPr lang="en-US"/>
              <a:t>Place holder for text, place holder for text</a:t>
            </a:r>
          </a:p>
        </p:txBody>
      </p:sp>
      <p:sp>
        <p:nvSpPr>
          <p:cNvPr id="31" name="Text Placeholder 2">
            <a:extLst>
              <a:ext uri="{FF2B5EF4-FFF2-40B4-BE49-F238E27FC236}">
                <a16:creationId xmlns:a16="http://schemas.microsoft.com/office/drawing/2014/main" xmlns="" id="{35D57064-67A8-4717-8F76-9AF1A1455ADB}"/>
              </a:ext>
            </a:extLst>
          </p:cNvPr>
          <p:cNvSpPr>
            <a:spLocks noGrp="1"/>
          </p:cNvSpPr>
          <p:nvPr>
            <p:ph type="body" sz="quarter" idx="22" hasCustomPrompt="1"/>
          </p:nvPr>
        </p:nvSpPr>
        <p:spPr>
          <a:xfrm>
            <a:off x="10147505" y="3618575"/>
            <a:ext cx="1609763" cy="1463040"/>
          </a:xfrm>
        </p:spPr>
        <p:txBody>
          <a:bodyPr lIns="0" tIns="0" rIns="0" bIns="0" anchor="t">
            <a:noAutofit/>
          </a:bodyPr>
          <a:lstStyle>
            <a:lvl1pPr marL="0" indent="0" algn="l">
              <a:spcBef>
                <a:spcPts val="0"/>
              </a:spcBef>
              <a:buNone/>
              <a:defRPr sz="1400" b="0">
                <a:solidFill>
                  <a:schemeClr val="tx1"/>
                </a:solidFill>
              </a:defRPr>
            </a:lvl1pPr>
          </a:lstStyle>
          <a:p>
            <a:pPr lvl="0"/>
            <a:r>
              <a:rPr lang="en-US"/>
              <a:t>Place holder for text, place holder for text</a:t>
            </a:r>
          </a:p>
        </p:txBody>
      </p:sp>
      <p:sp>
        <p:nvSpPr>
          <p:cNvPr id="3" name="Title 2">
            <a:extLst>
              <a:ext uri="{FF2B5EF4-FFF2-40B4-BE49-F238E27FC236}">
                <a16:creationId xmlns:a16="http://schemas.microsoft.com/office/drawing/2014/main" xmlns="" id="{D0D0F5C5-1FDE-456D-9C67-6F0A07724C6B}"/>
              </a:ext>
            </a:extLst>
          </p:cNvPr>
          <p:cNvSpPr>
            <a:spLocks noGrp="1"/>
          </p:cNvSpPr>
          <p:nvPr>
            <p:ph type="title" hasCustomPrompt="1"/>
          </p:nvPr>
        </p:nvSpPr>
        <p:spPr/>
        <p:txBody>
          <a:bodyPr/>
          <a:lstStyle>
            <a:lvl1pPr>
              <a:defRPr baseline="0"/>
            </a:lvl1pPr>
          </a:lstStyle>
          <a:p>
            <a:r>
              <a:rPr lang="en-US"/>
              <a:t>SECTION HEADING</a:t>
            </a:r>
          </a:p>
        </p:txBody>
      </p:sp>
    </p:spTree>
    <p:extLst>
      <p:ext uri="{BB962C8B-B14F-4D97-AF65-F5344CB8AC3E}">
        <p14:creationId xmlns:p14="http://schemas.microsoft.com/office/powerpoint/2010/main" val="215118125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Agenda v2">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xmlns="" id="{32179EBC-563D-49C0-83A8-2DF2A1FB154A}"/>
              </a:ext>
            </a:extLst>
          </p:cNvPr>
          <p:cNvPicPr>
            <a:picLocks noChangeAspect="1"/>
          </p:cNvPicPr>
          <p:nvPr userDrawn="1"/>
        </p:nvPicPr>
        <p:blipFill>
          <a:blip r:embed="rId2"/>
          <a:stretch>
            <a:fillRect/>
          </a:stretch>
        </p:blipFill>
        <p:spPr>
          <a:xfrm>
            <a:off x="6590634" y="940740"/>
            <a:ext cx="5194713" cy="5193360"/>
          </a:xfrm>
          <a:prstGeom prst="rect">
            <a:avLst/>
          </a:prstGeom>
        </p:spPr>
      </p:pic>
      <p:sp>
        <p:nvSpPr>
          <p:cNvPr id="27" name="Text Placeholder 2">
            <a:extLst>
              <a:ext uri="{FF2B5EF4-FFF2-40B4-BE49-F238E27FC236}">
                <a16:creationId xmlns:a16="http://schemas.microsoft.com/office/drawing/2014/main" xmlns="" id="{9B8F19A3-252D-4851-BB1A-796986E51EF6}"/>
              </a:ext>
            </a:extLst>
          </p:cNvPr>
          <p:cNvSpPr>
            <a:spLocks noGrp="1"/>
          </p:cNvSpPr>
          <p:nvPr>
            <p:ph type="body" sz="quarter" idx="18" hasCustomPrompt="1"/>
          </p:nvPr>
        </p:nvSpPr>
        <p:spPr>
          <a:xfrm>
            <a:off x="7569694" y="1714958"/>
            <a:ext cx="1609763" cy="3870342"/>
          </a:xfrm>
        </p:spPr>
        <p:txBody>
          <a:bodyPr lIns="0" tIns="0" rIns="0" bIns="0" anchor="t">
            <a:noAutofit/>
          </a:bodyPr>
          <a:lstStyle>
            <a:lvl1pPr marL="0" indent="0" algn="l">
              <a:spcBef>
                <a:spcPts val="800"/>
              </a:spcBef>
              <a:buNone/>
              <a:defRPr sz="1400" b="0">
                <a:solidFill>
                  <a:schemeClr val="tx1"/>
                </a:solidFill>
              </a:defRPr>
            </a:lvl1pPr>
          </a:lstStyle>
          <a:p>
            <a:pPr lvl="0"/>
            <a:r>
              <a:rPr lang="en-US"/>
              <a:t>- Lorem ipsum</a:t>
            </a:r>
          </a:p>
          <a:p>
            <a:pPr lvl="0"/>
            <a:r>
              <a:rPr lang="en-US"/>
              <a:t>- Dolor, avec</a:t>
            </a:r>
          </a:p>
          <a:p>
            <a:pPr lvl="0"/>
            <a:r>
              <a:rPr lang="en-US"/>
              <a:t>- Lorem ipsum</a:t>
            </a:r>
          </a:p>
          <a:p>
            <a:pPr lvl="0"/>
            <a:r>
              <a:rPr lang="en-US"/>
              <a:t>- Dolor, avec</a:t>
            </a:r>
          </a:p>
          <a:p>
            <a:pPr lvl="0"/>
            <a:r>
              <a:rPr lang="en-US"/>
              <a:t>- Lorem ipsum</a:t>
            </a:r>
          </a:p>
          <a:p>
            <a:pPr lvl="0"/>
            <a:r>
              <a:rPr lang="en-US"/>
              <a:t>- Dolor, avec</a:t>
            </a:r>
          </a:p>
          <a:p>
            <a:pPr lvl="0"/>
            <a:r>
              <a:rPr lang="en-US"/>
              <a:t>- Lorem ipsum</a:t>
            </a:r>
          </a:p>
          <a:p>
            <a:pPr lvl="0"/>
            <a:r>
              <a:rPr lang="en-US"/>
              <a:t>- Dolor, avec</a:t>
            </a:r>
          </a:p>
          <a:p>
            <a:pPr lvl="0"/>
            <a:r>
              <a:rPr lang="en-US"/>
              <a:t>- Lorem ipsum</a:t>
            </a:r>
          </a:p>
          <a:p>
            <a:pPr lvl="0"/>
            <a:r>
              <a:rPr lang="en-US"/>
              <a:t>- Dolor, avec</a:t>
            </a:r>
          </a:p>
          <a:p>
            <a:pPr lvl="0"/>
            <a:r>
              <a:rPr lang="en-US"/>
              <a:t>- Lorem ipsum</a:t>
            </a:r>
          </a:p>
          <a:p>
            <a:pPr lvl="0"/>
            <a:r>
              <a:rPr lang="en-US"/>
              <a:t>- Dolor, avec</a:t>
            </a:r>
          </a:p>
        </p:txBody>
      </p:sp>
      <p:sp>
        <p:nvSpPr>
          <p:cNvPr id="6" name="Title 5">
            <a:extLst>
              <a:ext uri="{FF2B5EF4-FFF2-40B4-BE49-F238E27FC236}">
                <a16:creationId xmlns:a16="http://schemas.microsoft.com/office/drawing/2014/main" xmlns="" id="{72C62C3E-B473-416F-A867-9AF790849B04}"/>
              </a:ext>
            </a:extLst>
          </p:cNvPr>
          <p:cNvSpPr>
            <a:spLocks noGrp="1"/>
          </p:cNvSpPr>
          <p:nvPr>
            <p:ph type="title" hasCustomPrompt="1"/>
          </p:nvPr>
        </p:nvSpPr>
        <p:spPr/>
        <p:txBody>
          <a:bodyPr/>
          <a:lstStyle>
            <a:lvl1pPr>
              <a:defRPr baseline="0"/>
            </a:lvl1pPr>
          </a:lstStyle>
          <a:p>
            <a:r>
              <a:rPr lang="en-US"/>
              <a:t>SECTION HEADING</a:t>
            </a:r>
          </a:p>
        </p:txBody>
      </p:sp>
      <p:sp>
        <p:nvSpPr>
          <p:cNvPr id="34" name="Text Placeholder 2">
            <a:extLst>
              <a:ext uri="{FF2B5EF4-FFF2-40B4-BE49-F238E27FC236}">
                <a16:creationId xmlns:a16="http://schemas.microsoft.com/office/drawing/2014/main" xmlns="" id="{45886A50-D64D-414B-BB34-2694E084C2E5}"/>
              </a:ext>
            </a:extLst>
          </p:cNvPr>
          <p:cNvSpPr>
            <a:spLocks noGrp="1"/>
          </p:cNvSpPr>
          <p:nvPr>
            <p:ph type="body" sz="quarter" idx="19" hasCustomPrompt="1"/>
          </p:nvPr>
        </p:nvSpPr>
        <p:spPr>
          <a:xfrm>
            <a:off x="9388231" y="1714958"/>
            <a:ext cx="452813" cy="3870342"/>
          </a:xfrm>
        </p:spPr>
        <p:txBody>
          <a:bodyPr lIns="0" tIns="0" rIns="0" bIns="0" anchor="t">
            <a:noAutofit/>
          </a:bodyPr>
          <a:lstStyle>
            <a:lvl1pPr marL="0" indent="0" algn="ctr">
              <a:spcBef>
                <a:spcPts val="800"/>
              </a:spcBef>
              <a:buNone/>
              <a:defRPr sz="1400" b="0">
                <a:solidFill>
                  <a:schemeClr val="bg2"/>
                </a:solidFill>
              </a:defRPr>
            </a:lvl1pPr>
          </a:lstStyle>
          <a:p>
            <a:pPr lvl="0"/>
            <a:r>
              <a:rPr lang="en-US"/>
              <a:t>01</a:t>
            </a:r>
          </a:p>
          <a:p>
            <a:pPr lvl="0"/>
            <a:r>
              <a:rPr lang="en-US"/>
              <a:t>02</a:t>
            </a:r>
          </a:p>
          <a:p>
            <a:pPr lvl="0"/>
            <a:r>
              <a:rPr lang="en-US"/>
              <a:t>03</a:t>
            </a:r>
          </a:p>
          <a:p>
            <a:pPr lvl="0"/>
            <a:r>
              <a:rPr lang="en-US"/>
              <a:t>04</a:t>
            </a:r>
          </a:p>
          <a:p>
            <a:pPr lvl="0"/>
            <a:r>
              <a:rPr lang="en-US"/>
              <a:t>05</a:t>
            </a:r>
          </a:p>
          <a:p>
            <a:pPr lvl="0"/>
            <a:r>
              <a:rPr lang="en-US"/>
              <a:t>06</a:t>
            </a:r>
          </a:p>
          <a:p>
            <a:pPr lvl="0"/>
            <a:r>
              <a:rPr lang="en-US"/>
              <a:t>07</a:t>
            </a:r>
          </a:p>
          <a:p>
            <a:pPr lvl="0"/>
            <a:r>
              <a:rPr lang="en-US"/>
              <a:t>08</a:t>
            </a:r>
          </a:p>
          <a:p>
            <a:pPr lvl="0"/>
            <a:r>
              <a:rPr lang="en-US"/>
              <a:t>09</a:t>
            </a:r>
          </a:p>
          <a:p>
            <a:pPr lvl="0"/>
            <a:r>
              <a:rPr lang="en-US"/>
              <a:t>10</a:t>
            </a:r>
          </a:p>
          <a:p>
            <a:pPr lvl="0"/>
            <a:r>
              <a:rPr lang="en-US"/>
              <a:t>11</a:t>
            </a:r>
          </a:p>
          <a:p>
            <a:pPr lvl="0"/>
            <a:r>
              <a:rPr lang="en-US"/>
              <a:t>12</a:t>
            </a:r>
          </a:p>
        </p:txBody>
      </p:sp>
    </p:spTree>
    <p:extLst>
      <p:ext uri="{BB962C8B-B14F-4D97-AF65-F5344CB8AC3E}">
        <p14:creationId xmlns:p14="http://schemas.microsoft.com/office/powerpoint/2010/main" val="263860283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eam info">
    <p:spTree>
      <p:nvGrpSpPr>
        <p:cNvPr id="1" name=""/>
        <p:cNvGrpSpPr/>
        <p:nvPr/>
      </p:nvGrpSpPr>
      <p:grpSpPr>
        <a:xfrm>
          <a:off x="0" y="0"/>
          <a:ext cx="0" cy="0"/>
          <a:chOff x="0" y="0"/>
          <a:chExt cx="0" cy="0"/>
        </a:xfrm>
      </p:grpSpPr>
      <p:pic>
        <p:nvPicPr>
          <p:cNvPr id="27" name="Picture 26">
            <a:extLst>
              <a:ext uri="{FF2B5EF4-FFF2-40B4-BE49-F238E27FC236}">
                <a16:creationId xmlns:a16="http://schemas.microsoft.com/office/drawing/2014/main" xmlns="" id="{32179EBC-563D-49C0-83A8-2DF2A1FB154A}"/>
              </a:ext>
            </a:extLst>
          </p:cNvPr>
          <p:cNvPicPr>
            <a:picLocks noChangeAspect="1"/>
          </p:cNvPicPr>
          <p:nvPr userDrawn="1"/>
        </p:nvPicPr>
        <p:blipFill>
          <a:blip r:embed="rId2"/>
          <a:stretch>
            <a:fillRect/>
          </a:stretch>
        </p:blipFill>
        <p:spPr>
          <a:xfrm>
            <a:off x="6590634" y="940740"/>
            <a:ext cx="5194713" cy="5193360"/>
          </a:xfrm>
          <a:prstGeom prst="rect">
            <a:avLst/>
          </a:prstGeom>
        </p:spPr>
      </p:pic>
      <p:sp>
        <p:nvSpPr>
          <p:cNvPr id="14" name="Picture Placeholder 19">
            <a:extLst>
              <a:ext uri="{FF2B5EF4-FFF2-40B4-BE49-F238E27FC236}">
                <a16:creationId xmlns:a16="http://schemas.microsoft.com/office/drawing/2014/main" xmlns="" id="{59269AFB-DEBB-4608-96E8-324707728B11}"/>
              </a:ext>
            </a:extLst>
          </p:cNvPr>
          <p:cNvSpPr>
            <a:spLocks noGrp="1"/>
          </p:cNvSpPr>
          <p:nvPr>
            <p:ph type="pic" sz="quarter" idx="15" hasCustomPrompt="1"/>
          </p:nvPr>
        </p:nvSpPr>
        <p:spPr>
          <a:xfrm>
            <a:off x="6363124" y="1433345"/>
            <a:ext cx="1097566" cy="1097280"/>
          </a:xfrm>
          <a:prstGeom prst="ellipse">
            <a:avLst/>
          </a:prstGeom>
          <a:solidFill>
            <a:schemeClr val="bg1">
              <a:lumMod val="95000"/>
            </a:schemeClr>
          </a:solidFill>
        </p:spPr>
        <p:txBody>
          <a:bodyPr wrap="none" lIns="0" tIns="0" rIns="0" bIns="137160" anchor="b">
            <a:noAutofit/>
          </a:bodyPr>
          <a:lstStyle>
            <a:lvl1pPr marL="0" indent="0" algn="ctr">
              <a:buNone/>
              <a:defRPr sz="800" i="1">
                <a:solidFill>
                  <a:schemeClr val="tx1"/>
                </a:solidFill>
              </a:defRPr>
            </a:lvl1pPr>
          </a:lstStyle>
          <a:p>
            <a:r>
              <a:rPr lang="en-US" dirty="0"/>
              <a:t>Click to add picture</a:t>
            </a:r>
          </a:p>
        </p:txBody>
      </p:sp>
      <p:sp>
        <p:nvSpPr>
          <p:cNvPr id="15" name="Text Placeholder 2">
            <a:extLst>
              <a:ext uri="{FF2B5EF4-FFF2-40B4-BE49-F238E27FC236}">
                <a16:creationId xmlns:a16="http://schemas.microsoft.com/office/drawing/2014/main" xmlns="" id="{686E8F45-9142-4263-B45A-EC0ECAA59FAE}"/>
              </a:ext>
            </a:extLst>
          </p:cNvPr>
          <p:cNvSpPr>
            <a:spLocks noGrp="1"/>
          </p:cNvSpPr>
          <p:nvPr>
            <p:ph type="body" sz="quarter" idx="16" hasCustomPrompt="1"/>
          </p:nvPr>
        </p:nvSpPr>
        <p:spPr>
          <a:xfrm>
            <a:off x="7693651" y="1666283"/>
            <a:ext cx="2286595" cy="296862"/>
          </a:xfrm>
        </p:spPr>
        <p:txBody>
          <a:bodyPr lIns="0" tIns="0" rIns="0" bIns="0" anchor="b">
            <a:noAutofit/>
          </a:bodyPr>
          <a:lstStyle>
            <a:lvl1pPr marL="0" indent="0" algn="l">
              <a:buNone/>
              <a:defRPr sz="1400">
                <a:solidFill>
                  <a:schemeClr val="bg2"/>
                </a:solidFill>
              </a:defRPr>
            </a:lvl1pPr>
          </a:lstStyle>
          <a:p>
            <a:pPr lvl="0"/>
            <a:r>
              <a:rPr lang="en-US"/>
              <a:t>Presenter 2</a:t>
            </a:r>
          </a:p>
        </p:txBody>
      </p:sp>
      <p:sp>
        <p:nvSpPr>
          <p:cNvPr id="16" name="Text Placeholder 2">
            <a:extLst>
              <a:ext uri="{FF2B5EF4-FFF2-40B4-BE49-F238E27FC236}">
                <a16:creationId xmlns:a16="http://schemas.microsoft.com/office/drawing/2014/main" xmlns="" id="{4DC11626-0644-4E2D-9226-6EB9E83BA064}"/>
              </a:ext>
            </a:extLst>
          </p:cNvPr>
          <p:cNvSpPr>
            <a:spLocks noGrp="1"/>
          </p:cNvSpPr>
          <p:nvPr>
            <p:ph type="body" sz="quarter" idx="17" hasCustomPrompt="1"/>
          </p:nvPr>
        </p:nvSpPr>
        <p:spPr>
          <a:xfrm>
            <a:off x="7693651" y="2000201"/>
            <a:ext cx="2286595" cy="296862"/>
          </a:xfrm>
        </p:spPr>
        <p:txBody>
          <a:bodyPr lIns="0" tIns="0" rIns="0" bIns="0" anchor="t">
            <a:noAutofit/>
          </a:bodyPr>
          <a:lstStyle>
            <a:lvl1pPr marL="0" indent="0" algn="l">
              <a:buNone/>
              <a:defRPr sz="1400">
                <a:solidFill>
                  <a:schemeClr val="tx1"/>
                </a:solidFill>
              </a:defRPr>
            </a:lvl1pPr>
          </a:lstStyle>
          <a:p>
            <a:pPr lvl="0"/>
            <a:r>
              <a:rPr lang="en-US"/>
              <a:t>Company Name</a:t>
            </a:r>
          </a:p>
        </p:txBody>
      </p:sp>
      <p:sp>
        <p:nvSpPr>
          <p:cNvPr id="5" name="Picture Placeholder 19">
            <a:extLst>
              <a:ext uri="{FF2B5EF4-FFF2-40B4-BE49-F238E27FC236}">
                <a16:creationId xmlns:a16="http://schemas.microsoft.com/office/drawing/2014/main" xmlns="" id="{A323A45E-FC75-4F7E-95A9-DB2AB53001BA}"/>
              </a:ext>
            </a:extLst>
          </p:cNvPr>
          <p:cNvSpPr>
            <a:spLocks noGrp="1"/>
          </p:cNvSpPr>
          <p:nvPr>
            <p:ph type="pic" sz="quarter" idx="12" hasCustomPrompt="1"/>
          </p:nvPr>
        </p:nvSpPr>
        <p:spPr>
          <a:xfrm>
            <a:off x="1758340" y="1433345"/>
            <a:ext cx="1097566" cy="1097280"/>
          </a:xfrm>
          <a:prstGeom prst="ellipse">
            <a:avLst/>
          </a:prstGeom>
          <a:solidFill>
            <a:schemeClr val="bg1">
              <a:lumMod val="95000"/>
            </a:schemeClr>
          </a:solidFill>
        </p:spPr>
        <p:txBody>
          <a:bodyPr wrap="none" lIns="0" tIns="0" rIns="0" bIns="137160" anchor="b">
            <a:noAutofit/>
          </a:bodyPr>
          <a:lstStyle>
            <a:lvl1pPr marL="0" indent="0" algn="ctr">
              <a:buNone/>
              <a:defRPr sz="800" i="1">
                <a:solidFill>
                  <a:schemeClr val="tx1"/>
                </a:solidFill>
              </a:defRPr>
            </a:lvl1pPr>
          </a:lstStyle>
          <a:p>
            <a:r>
              <a:rPr lang="en-US" dirty="0"/>
              <a:t>Click to add picture</a:t>
            </a:r>
          </a:p>
        </p:txBody>
      </p:sp>
      <p:sp>
        <p:nvSpPr>
          <p:cNvPr id="6" name="Title 5">
            <a:extLst>
              <a:ext uri="{FF2B5EF4-FFF2-40B4-BE49-F238E27FC236}">
                <a16:creationId xmlns:a16="http://schemas.microsoft.com/office/drawing/2014/main" xmlns="" id="{72C62C3E-B473-416F-A867-9AF790849B04}"/>
              </a:ext>
            </a:extLst>
          </p:cNvPr>
          <p:cNvSpPr>
            <a:spLocks noGrp="1"/>
          </p:cNvSpPr>
          <p:nvPr>
            <p:ph type="title" hasCustomPrompt="1"/>
          </p:nvPr>
        </p:nvSpPr>
        <p:spPr/>
        <p:txBody>
          <a:bodyPr/>
          <a:lstStyle>
            <a:lvl1pPr>
              <a:defRPr baseline="0"/>
            </a:lvl1pPr>
          </a:lstStyle>
          <a:p>
            <a:r>
              <a:rPr lang="en-US"/>
              <a:t>SECTION HEADING</a:t>
            </a:r>
          </a:p>
        </p:txBody>
      </p:sp>
      <p:sp>
        <p:nvSpPr>
          <p:cNvPr id="7" name="Text Placeholder 2">
            <a:extLst>
              <a:ext uri="{FF2B5EF4-FFF2-40B4-BE49-F238E27FC236}">
                <a16:creationId xmlns:a16="http://schemas.microsoft.com/office/drawing/2014/main" xmlns="" id="{CC419ED4-1DC0-4B8A-B81D-02CC53DE3339}"/>
              </a:ext>
            </a:extLst>
          </p:cNvPr>
          <p:cNvSpPr>
            <a:spLocks noGrp="1"/>
          </p:cNvSpPr>
          <p:nvPr>
            <p:ph type="body" sz="quarter" idx="13" hasCustomPrompt="1"/>
          </p:nvPr>
        </p:nvSpPr>
        <p:spPr>
          <a:xfrm>
            <a:off x="3088867" y="1666283"/>
            <a:ext cx="2286595" cy="296862"/>
          </a:xfrm>
        </p:spPr>
        <p:txBody>
          <a:bodyPr lIns="0" tIns="0" rIns="0" bIns="0" anchor="b">
            <a:noAutofit/>
          </a:bodyPr>
          <a:lstStyle>
            <a:lvl1pPr marL="0" indent="0" algn="l">
              <a:buNone/>
              <a:defRPr sz="1400">
                <a:solidFill>
                  <a:schemeClr val="bg2"/>
                </a:solidFill>
              </a:defRPr>
            </a:lvl1pPr>
          </a:lstStyle>
          <a:p>
            <a:pPr lvl="0"/>
            <a:r>
              <a:rPr lang="en-US"/>
              <a:t>Presenter 1</a:t>
            </a:r>
          </a:p>
        </p:txBody>
      </p:sp>
      <p:sp>
        <p:nvSpPr>
          <p:cNvPr id="12" name="Text Placeholder 2">
            <a:extLst>
              <a:ext uri="{FF2B5EF4-FFF2-40B4-BE49-F238E27FC236}">
                <a16:creationId xmlns:a16="http://schemas.microsoft.com/office/drawing/2014/main" xmlns="" id="{39191F7B-B907-4330-A0D0-AE2346533DD8}"/>
              </a:ext>
            </a:extLst>
          </p:cNvPr>
          <p:cNvSpPr>
            <a:spLocks noGrp="1"/>
          </p:cNvSpPr>
          <p:nvPr>
            <p:ph type="body" sz="quarter" idx="14" hasCustomPrompt="1"/>
          </p:nvPr>
        </p:nvSpPr>
        <p:spPr>
          <a:xfrm>
            <a:off x="3088867" y="2000201"/>
            <a:ext cx="2286595" cy="296862"/>
          </a:xfrm>
        </p:spPr>
        <p:txBody>
          <a:bodyPr lIns="0" tIns="0" rIns="0" bIns="0" anchor="t">
            <a:noAutofit/>
          </a:bodyPr>
          <a:lstStyle>
            <a:lvl1pPr marL="0" indent="0" algn="l">
              <a:buNone/>
              <a:defRPr sz="1400">
                <a:solidFill>
                  <a:schemeClr val="tx1"/>
                </a:solidFill>
              </a:defRPr>
            </a:lvl1pPr>
          </a:lstStyle>
          <a:p>
            <a:pPr lvl="0"/>
            <a:r>
              <a:rPr lang="en-US"/>
              <a:t>Company Name</a:t>
            </a:r>
          </a:p>
        </p:txBody>
      </p:sp>
      <p:sp>
        <p:nvSpPr>
          <p:cNvPr id="17" name="Picture Placeholder 19">
            <a:extLst>
              <a:ext uri="{FF2B5EF4-FFF2-40B4-BE49-F238E27FC236}">
                <a16:creationId xmlns:a16="http://schemas.microsoft.com/office/drawing/2014/main" xmlns="" id="{F983CCE9-9F44-4F5C-8034-00D82367E68F}"/>
              </a:ext>
            </a:extLst>
          </p:cNvPr>
          <p:cNvSpPr>
            <a:spLocks noGrp="1"/>
          </p:cNvSpPr>
          <p:nvPr>
            <p:ph type="pic" sz="quarter" idx="18" hasCustomPrompt="1"/>
          </p:nvPr>
        </p:nvSpPr>
        <p:spPr>
          <a:xfrm>
            <a:off x="6363124" y="2957345"/>
            <a:ext cx="1097566" cy="1097280"/>
          </a:xfrm>
          <a:prstGeom prst="ellipse">
            <a:avLst/>
          </a:prstGeom>
          <a:solidFill>
            <a:schemeClr val="bg1">
              <a:lumMod val="95000"/>
            </a:schemeClr>
          </a:solidFill>
        </p:spPr>
        <p:txBody>
          <a:bodyPr wrap="none" lIns="0" tIns="0" rIns="0" bIns="137160" anchor="b">
            <a:noAutofit/>
          </a:bodyPr>
          <a:lstStyle>
            <a:lvl1pPr marL="0" indent="0" algn="ctr">
              <a:buNone/>
              <a:defRPr sz="800" i="1">
                <a:solidFill>
                  <a:schemeClr val="tx1"/>
                </a:solidFill>
              </a:defRPr>
            </a:lvl1pPr>
          </a:lstStyle>
          <a:p>
            <a:r>
              <a:rPr lang="en-US" dirty="0"/>
              <a:t>Click to add picture</a:t>
            </a:r>
          </a:p>
        </p:txBody>
      </p:sp>
      <p:sp>
        <p:nvSpPr>
          <p:cNvPr id="18" name="Text Placeholder 2">
            <a:extLst>
              <a:ext uri="{FF2B5EF4-FFF2-40B4-BE49-F238E27FC236}">
                <a16:creationId xmlns:a16="http://schemas.microsoft.com/office/drawing/2014/main" xmlns="" id="{1E02564C-71B0-404A-81D5-CBADB443DACA}"/>
              </a:ext>
            </a:extLst>
          </p:cNvPr>
          <p:cNvSpPr>
            <a:spLocks noGrp="1"/>
          </p:cNvSpPr>
          <p:nvPr>
            <p:ph type="body" sz="quarter" idx="19" hasCustomPrompt="1"/>
          </p:nvPr>
        </p:nvSpPr>
        <p:spPr>
          <a:xfrm>
            <a:off x="7693651" y="3190283"/>
            <a:ext cx="2286595" cy="296862"/>
          </a:xfrm>
        </p:spPr>
        <p:txBody>
          <a:bodyPr lIns="0" tIns="0" rIns="0" bIns="0" anchor="b">
            <a:noAutofit/>
          </a:bodyPr>
          <a:lstStyle>
            <a:lvl1pPr marL="0" indent="0" algn="l">
              <a:buNone/>
              <a:defRPr sz="1400">
                <a:solidFill>
                  <a:schemeClr val="bg2"/>
                </a:solidFill>
              </a:defRPr>
            </a:lvl1pPr>
          </a:lstStyle>
          <a:p>
            <a:pPr lvl="0"/>
            <a:r>
              <a:rPr lang="en-US"/>
              <a:t>Presenter 4</a:t>
            </a:r>
          </a:p>
        </p:txBody>
      </p:sp>
      <p:sp>
        <p:nvSpPr>
          <p:cNvPr id="19" name="Text Placeholder 2">
            <a:extLst>
              <a:ext uri="{FF2B5EF4-FFF2-40B4-BE49-F238E27FC236}">
                <a16:creationId xmlns:a16="http://schemas.microsoft.com/office/drawing/2014/main" xmlns="" id="{37CB87B8-C293-4172-92CB-5A6B260A9911}"/>
              </a:ext>
            </a:extLst>
          </p:cNvPr>
          <p:cNvSpPr>
            <a:spLocks noGrp="1"/>
          </p:cNvSpPr>
          <p:nvPr>
            <p:ph type="body" sz="quarter" idx="20" hasCustomPrompt="1"/>
          </p:nvPr>
        </p:nvSpPr>
        <p:spPr>
          <a:xfrm>
            <a:off x="7693651" y="3524201"/>
            <a:ext cx="2286595" cy="296862"/>
          </a:xfrm>
        </p:spPr>
        <p:txBody>
          <a:bodyPr lIns="0" tIns="0" rIns="0" bIns="0" anchor="t">
            <a:noAutofit/>
          </a:bodyPr>
          <a:lstStyle>
            <a:lvl1pPr marL="0" indent="0" algn="l">
              <a:buNone/>
              <a:defRPr sz="1400">
                <a:solidFill>
                  <a:schemeClr val="tx1"/>
                </a:solidFill>
              </a:defRPr>
            </a:lvl1pPr>
          </a:lstStyle>
          <a:p>
            <a:pPr lvl="0"/>
            <a:r>
              <a:rPr lang="en-US"/>
              <a:t>Company Name</a:t>
            </a:r>
          </a:p>
        </p:txBody>
      </p:sp>
      <p:sp>
        <p:nvSpPr>
          <p:cNvPr id="20" name="Picture Placeholder 19">
            <a:extLst>
              <a:ext uri="{FF2B5EF4-FFF2-40B4-BE49-F238E27FC236}">
                <a16:creationId xmlns:a16="http://schemas.microsoft.com/office/drawing/2014/main" xmlns="" id="{3E8E0044-A58D-43FE-A641-0CAFFC620062}"/>
              </a:ext>
            </a:extLst>
          </p:cNvPr>
          <p:cNvSpPr>
            <a:spLocks noGrp="1"/>
          </p:cNvSpPr>
          <p:nvPr>
            <p:ph type="pic" sz="quarter" idx="21" hasCustomPrompt="1"/>
          </p:nvPr>
        </p:nvSpPr>
        <p:spPr>
          <a:xfrm>
            <a:off x="1758340" y="2957345"/>
            <a:ext cx="1097566" cy="1097280"/>
          </a:xfrm>
          <a:prstGeom prst="ellipse">
            <a:avLst/>
          </a:prstGeom>
          <a:solidFill>
            <a:schemeClr val="bg1">
              <a:lumMod val="95000"/>
            </a:schemeClr>
          </a:solidFill>
        </p:spPr>
        <p:txBody>
          <a:bodyPr wrap="none" lIns="0" tIns="0" rIns="0" bIns="137160" anchor="b">
            <a:noAutofit/>
          </a:bodyPr>
          <a:lstStyle>
            <a:lvl1pPr marL="0" indent="0" algn="ctr">
              <a:buNone/>
              <a:defRPr sz="800" i="1">
                <a:solidFill>
                  <a:schemeClr val="tx1"/>
                </a:solidFill>
              </a:defRPr>
            </a:lvl1pPr>
          </a:lstStyle>
          <a:p>
            <a:r>
              <a:rPr lang="en-US" dirty="0"/>
              <a:t>Click to add picture</a:t>
            </a:r>
          </a:p>
        </p:txBody>
      </p:sp>
      <p:sp>
        <p:nvSpPr>
          <p:cNvPr id="21" name="Text Placeholder 2">
            <a:extLst>
              <a:ext uri="{FF2B5EF4-FFF2-40B4-BE49-F238E27FC236}">
                <a16:creationId xmlns:a16="http://schemas.microsoft.com/office/drawing/2014/main" xmlns="" id="{43E28C56-5783-4337-9D96-698FE5582A2E}"/>
              </a:ext>
            </a:extLst>
          </p:cNvPr>
          <p:cNvSpPr>
            <a:spLocks noGrp="1"/>
          </p:cNvSpPr>
          <p:nvPr>
            <p:ph type="body" sz="quarter" idx="22" hasCustomPrompt="1"/>
          </p:nvPr>
        </p:nvSpPr>
        <p:spPr>
          <a:xfrm>
            <a:off x="3088867" y="3190283"/>
            <a:ext cx="2286595" cy="296862"/>
          </a:xfrm>
        </p:spPr>
        <p:txBody>
          <a:bodyPr lIns="0" tIns="0" rIns="0" bIns="0" anchor="b">
            <a:noAutofit/>
          </a:bodyPr>
          <a:lstStyle>
            <a:lvl1pPr marL="0" indent="0" algn="l">
              <a:buNone/>
              <a:defRPr sz="1400">
                <a:solidFill>
                  <a:schemeClr val="bg2"/>
                </a:solidFill>
              </a:defRPr>
            </a:lvl1pPr>
          </a:lstStyle>
          <a:p>
            <a:pPr lvl="0"/>
            <a:r>
              <a:rPr lang="en-US"/>
              <a:t>Presenter 3</a:t>
            </a:r>
          </a:p>
        </p:txBody>
      </p:sp>
      <p:sp>
        <p:nvSpPr>
          <p:cNvPr id="22" name="Text Placeholder 2">
            <a:extLst>
              <a:ext uri="{FF2B5EF4-FFF2-40B4-BE49-F238E27FC236}">
                <a16:creationId xmlns:a16="http://schemas.microsoft.com/office/drawing/2014/main" xmlns="" id="{03DD8706-19CE-4B18-B435-1B8EBC9D6F63}"/>
              </a:ext>
            </a:extLst>
          </p:cNvPr>
          <p:cNvSpPr>
            <a:spLocks noGrp="1"/>
          </p:cNvSpPr>
          <p:nvPr>
            <p:ph type="body" sz="quarter" idx="23" hasCustomPrompt="1"/>
          </p:nvPr>
        </p:nvSpPr>
        <p:spPr>
          <a:xfrm>
            <a:off x="3088867" y="3524201"/>
            <a:ext cx="2286595" cy="296862"/>
          </a:xfrm>
        </p:spPr>
        <p:txBody>
          <a:bodyPr lIns="0" tIns="0" rIns="0" bIns="0" anchor="t">
            <a:noAutofit/>
          </a:bodyPr>
          <a:lstStyle>
            <a:lvl1pPr marL="0" indent="0" algn="l">
              <a:buNone/>
              <a:defRPr sz="1400">
                <a:solidFill>
                  <a:schemeClr val="tx1"/>
                </a:solidFill>
              </a:defRPr>
            </a:lvl1pPr>
          </a:lstStyle>
          <a:p>
            <a:pPr lvl="0"/>
            <a:r>
              <a:rPr lang="en-US"/>
              <a:t>Company Name</a:t>
            </a:r>
          </a:p>
        </p:txBody>
      </p:sp>
      <p:sp>
        <p:nvSpPr>
          <p:cNvPr id="23" name="Picture Placeholder 19">
            <a:extLst>
              <a:ext uri="{FF2B5EF4-FFF2-40B4-BE49-F238E27FC236}">
                <a16:creationId xmlns:a16="http://schemas.microsoft.com/office/drawing/2014/main" xmlns="" id="{154DC02C-DF49-4166-8E8C-83B92BB515A3}"/>
              </a:ext>
            </a:extLst>
          </p:cNvPr>
          <p:cNvSpPr>
            <a:spLocks noGrp="1"/>
          </p:cNvSpPr>
          <p:nvPr>
            <p:ph type="pic" sz="quarter" idx="24" hasCustomPrompt="1"/>
          </p:nvPr>
        </p:nvSpPr>
        <p:spPr>
          <a:xfrm>
            <a:off x="6363124" y="4481345"/>
            <a:ext cx="1097566" cy="1097280"/>
          </a:xfrm>
          <a:prstGeom prst="ellipse">
            <a:avLst/>
          </a:prstGeom>
          <a:solidFill>
            <a:schemeClr val="bg1">
              <a:lumMod val="95000"/>
            </a:schemeClr>
          </a:solidFill>
        </p:spPr>
        <p:txBody>
          <a:bodyPr wrap="none" lIns="0" tIns="0" rIns="0" bIns="137160" anchor="b">
            <a:noAutofit/>
          </a:bodyPr>
          <a:lstStyle>
            <a:lvl1pPr marL="0" indent="0" algn="ctr">
              <a:buNone/>
              <a:defRPr sz="800" i="1">
                <a:solidFill>
                  <a:schemeClr val="tx1"/>
                </a:solidFill>
              </a:defRPr>
            </a:lvl1pPr>
          </a:lstStyle>
          <a:p>
            <a:r>
              <a:rPr lang="en-US" dirty="0"/>
              <a:t>Click to add picture</a:t>
            </a:r>
          </a:p>
        </p:txBody>
      </p:sp>
      <p:sp>
        <p:nvSpPr>
          <p:cNvPr id="24" name="Text Placeholder 2">
            <a:extLst>
              <a:ext uri="{FF2B5EF4-FFF2-40B4-BE49-F238E27FC236}">
                <a16:creationId xmlns:a16="http://schemas.microsoft.com/office/drawing/2014/main" xmlns="" id="{0D389855-D3A3-4DEB-8A46-31D137D6F97D}"/>
              </a:ext>
            </a:extLst>
          </p:cNvPr>
          <p:cNvSpPr>
            <a:spLocks noGrp="1"/>
          </p:cNvSpPr>
          <p:nvPr>
            <p:ph type="body" sz="quarter" idx="25" hasCustomPrompt="1"/>
          </p:nvPr>
        </p:nvSpPr>
        <p:spPr>
          <a:xfrm>
            <a:off x="7693651" y="4714283"/>
            <a:ext cx="2286595" cy="296862"/>
          </a:xfrm>
        </p:spPr>
        <p:txBody>
          <a:bodyPr lIns="0" tIns="0" rIns="0" bIns="0" anchor="b">
            <a:noAutofit/>
          </a:bodyPr>
          <a:lstStyle>
            <a:lvl1pPr marL="0" indent="0" algn="l">
              <a:buNone/>
              <a:defRPr sz="1400">
                <a:solidFill>
                  <a:schemeClr val="bg2"/>
                </a:solidFill>
              </a:defRPr>
            </a:lvl1pPr>
          </a:lstStyle>
          <a:p>
            <a:pPr lvl="0"/>
            <a:r>
              <a:rPr lang="en-US"/>
              <a:t>Presenter 6</a:t>
            </a:r>
          </a:p>
        </p:txBody>
      </p:sp>
      <p:sp>
        <p:nvSpPr>
          <p:cNvPr id="25" name="Text Placeholder 2">
            <a:extLst>
              <a:ext uri="{FF2B5EF4-FFF2-40B4-BE49-F238E27FC236}">
                <a16:creationId xmlns:a16="http://schemas.microsoft.com/office/drawing/2014/main" xmlns="" id="{8525DE8D-D94B-47A4-90AD-21FCC945217A}"/>
              </a:ext>
            </a:extLst>
          </p:cNvPr>
          <p:cNvSpPr>
            <a:spLocks noGrp="1"/>
          </p:cNvSpPr>
          <p:nvPr>
            <p:ph type="body" sz="quarter" idx="26" hasCustomPrompt="1"/>
          </p:nvPr>
        </p:nvSpPr>
        <p:spPr>
          <a:xfrm>
            <a:off x="7693651" y="5048201"/>
            <a:ext cx="2286595" cy="296862"/>
          </a:xfrm>
        </p:spPr>
        <p:txBody>
          <a:bodyPr lIns="0" tIns="0" rIns="0" bIns="0" anchor="t">
            <a:noAutofit/>
          </a:bodyPr>
          <a:lstStyle>
            <a:lvl1pPr marL="0" indent="0" algn="l">
              <a:buNone/>
              <a:defRPr sz="1400">
                <a:solidFill>
                  <a:schemeClr val="tx1"/>
                </a:solidFill>
              </a:defRPr>
            </a:lvl1pPr>
          </a:lstStyle>
          <a:p>
            <a:pPr lvl="0"/>
            <a:r>
              <a:rPr lang="en-US"/>
              <a:t>Company Name</a:t>
            </a:r>
          </a:p>
        </p:txBody>
      </p:sp>
      <p:sp>
        <p:nvSpPr>
          <p:cNvPr id="26" name="Picture Placeholder 19">
            <a:extLst>
              <a:ext uri="{FF2B5EF4-FFF2-40B4-BE49-F238E27FC236}">
                <a16:creationId xmlns:a16="http://schemas.microsoft.com/office/drawing/2014/main" xmlns="" id="{84F6A77C-9582-4BB2-90CC-4DC51D7549AE}"/>
              </a:ext>
            </a:extLst>
          </p:cNvPr>
          <p:cNvSpPr>
            <a:spLocks noGrp="1"/>
          </p:cNvSpPr>
          <p:nvPr>
            <p:ph type="pic" sz="quarter" idx="27" hasCustomPrompt="1"/>
          </p:nvPr>
        </p:nvSpPr>
        <p:spPr>
          <a:xfrm>
            <a:off x="1758340" y="4481345"/>
            <a:ext cx="1097566" cy="1097280"/>
          </a:xfrm>
          <a:prstGeom prst="ellipse">
            <a:avLst/>
          </a:prstGeom>
          <a:solidFill>
            <a:schemeClr val="bg1">
              <a:lumMod val="95000"/>
            </a:schemeClr>
          </a:solidFill>
        </p:spPr>
        <p:txBody>
          <a:bodyPr wrap="none" lIns="0" tIns="0" rIns="0" bIns="137160" anchor="b">
            <a:noAutofit/>
          </a:bodyPr>
          <a:lstStyle>
            <a:lvl1pPr marL="0" indent="0" algn="ctr">
              <a:buNone/>
              <a:defRPr sz="800" i="1">
                <a:solidFill>
                  <a:schemeClr val="tx1"/>
                </a:solidFill>
              </a:defRPr>
            </a:lvl1pPr>
          </a:lstStyle>
          <a:p>
            <a:r>
              <a:rPr lang="en-US" dirty="0"/>
              <a:t>Click to add picture</a:t>
            </a:r>
          </a:p>
        </p:txBody>
      </p:sp>
      <p:sp>
        <p:nvSpPr>
          <p:cNvPr id="28" name="Text Placeholder 2">
            <a:extLst>
              <a:ext uri="{FF2B5EF4-FFF2-40B4-BE49-F238E27FC236}">
                <a16:creationId xmlns:a16="http://schemas.microsoft.com/office/drawing/2014/main" xmlns="" id="{29A25E6F-1680-44EA-B113-5C16F4728915}"/>
              </a:ext>
            </a:extLst>
          </p:cNvPr>
          <p:cNvSpPr>
            <a:spLocks noGrp="1"/>
          </p:cNvSpPr>
          <p:nvPr>
            <p:ph type="body" sz="quarter" idx="28" hasCustomPrompt="1"/>
          </p:nvPr>
        </p:nvSpPr>
        <p:spPr>
          <a:xfrm>
            <a:off x="3088867" y="4714283"/>
            <a:ext cx="2286595" cy="296862"/>
          </a:xfrm>
        </p:spPr>
        <p:txBody>
          <a:bodyPr lIns="0" tIns="0" rIns="0" bIns="0" anchor="b">
            <a:noAutofit/>
          </a:bodyPr>
          <a:lstStyle>
            <a:lvl1pPr marL="0" indent="0" algn="l">
              <a:buNone/>
              <a:defRPr sz="1400">
                <a:solidFill>
                  <a:schemeClr val="bg2"/>
                </a:solidFill>
              </a:defRPr>
            </a:lvl1pPr>
          </a:lstStyle>
          <a:p>
            <a:pPr lvl="0"/>
            <a:r>
              <a:rPr lang="en-US"/>
              <a:t>Presenter 5</a:t>
            </a:r>
          </a:p>
        </p:txBody>
      </p:sp>
      <p:sp>
        <p:nvSpPr>
          <p:cNvPr id="29" name="Text Placeholder 2">
            <a:extLst>
              <a:ext uri="{FF2B5EF4-FFF2-40B4-BE49-F238E27FC236}">
                <a16:creationId xmlns:a16="http://schemas.microsoft.com/office/drawing/2014/main" xmlns="" id="{4D883057-323F-4A58-B78E-59B10B92544C}"/>
              </a:ext>
            </a:extLst>
          </p:cNvPr>
          <p:cNvSpPr>
            <a:spLocks noGrp="1"/>
          </p:cNvSpPr>
          <p:nvPr>
            <p:ph type="body" sz="quarter" idx="29" hasCustomPrompt="1"/>
          </p:nvPr>
        </p:nvSpPr>
        <p:spPr>
          <a:xfrm>
            <a:off x="3088867" y="5048201"/>
            <a:ext cx="2286595" cy="296862"/>
          </a:xfrm>
        </p:spPr>
        <p:txBody>
          <a:bodyPr lIns="0" tIns="0" rIns="0" bIns="0" anchor="t">
            <a:noAutofit/>
          </a:bodyPr>
          <a:lstStyle>
            <a:lvl1pPr marL="0" indent="0" algn="l">
              <a:buNone/>
              <a:defRPr sz="1400">
                <a:solidFill>
                  <a:schemeClr val="tx1"/>
                </a:solidFill>
              </a:defRPr>
            </a:lvl1pPr>
          </a:lstStyle>
          <a:p>
            <a:pPr lvl="0"/>
            <a:r>
              <a:rPr lang="en-US"/>
              <a:t>Company Name</a:t>
            </a:r>
          </a:p>
        </p:txBody>
      </p:sp>
    </p:spTree>
    <p:extLst>
      <p:ext uri="{BB962C8B-B14F-4D97-AF65-F5344CB8AC3E}">
        <p14:creationId xmlns:p14="http://schemas.microsoft.com/office/powerpoint/2010/main" val="363500299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v1">
    <p:spTree>
      <p:nvGrpSpPr>
        <p:cNvPr id="1" name=""/>
        <p:cNvGrpSpPr/>
        <p:nvPr/>
      </p:nvGrpSpPr>
      <p:grpSpPr>
        <a:xfrm>
          <a:off x="0" y="0"/>
          <a:ext cx="0" cy="0"/>
          <a:chOff x="0" y="0"/>
          <a:chExt cx="0" cy="0"/>
        </a:xfrm>
      </p:grpSpPr>
      <p:pic>
        <p:nvPicPr>
          <p:cNvPr id="33" name="Picture 32">
            <a:extLst>
              <a:ext uri="{FF2B5EF4-FFF2-40B4-BE49-F238E27FC236}">
                <a16:creationId xmlns:a16="http://schemas.microsoft.com/office/drawing/2014/main" xmlns="" id="{32179EBC-563D-49C0-83A8-2DF2A1FB154A}"/>
              </a:ext>
            </a:extLst>
          </p:cNvPr>
          <p:cNvPicPr>
            <a:picLocks noChangeAspect="1"/>
          </p:cNvPicPr>
          <p:nvPr userDrawn="1"/>
        </p:nvPicPr>
        <p:blipFill>
          <a:blip r:embed="rId2"/>
          <a:stretch>
            <a:fillRect/>
          </a:stretch>
        </p:blipFill>
        <p:spPr>
          <a:xfrm>
            <a:off x="6590634" y="940740"/>
            <a:ext cx="5194713" cy="5193360"/>
          </a:xfrm>
          <a:prstGeom prst="rect">
            <a:avLst/>
          </a:prstGeom>
        </p:spPr>
      </p:pic>
      <p:sp>
        <p:nvSpPr>
          <p:cNvPr id="6" name="Title 5">
            <a:extLst>
              <a:ext uri="{FF2B5EF4-FFF2-40B4-BE49-F238E27FC236}">
                <a16:creationId xmlns:a16="http://schemas.microsoft.com/office/drawing/2014/main" xmlns="" id="{72C62C3E-B473-416F-A867-9AF790849B04}"/>
              </a:ext>
            </a:extLst>
          </p:cNvPr>
          <p:cNvSpPr>
            <a:spLocks noGrp="1"/>
          </p:cNvSpPr>
          <p:nvPr>
            <p:ph type="title" hasCustomPrompt="1"/>
          </p:nvPr>
        </p:nvSpPr>
        <p:spPr>
          <a:xfrm>
            <a:off x="334938" y="245863"/>
            <a:ext cx="9154433" cy="315704"/>
          </a:xfrm>
        </p:spPr>
        <p:txBody>
          <a:bodyPr/>
          <a:lstStyle>
            <a:lvl1pPr marL="100584">
              <a:spcBef>
                <a:spcPts val="0"/>
              </a:spcBef>
              <a:defRPr sz="1600" baseline="0"/>
            </a:lvl1pPr>
          </a:lstStyle>
          <a:p>
            <a:r>
              <a:rPr lang="en-US"/>
              <a:t>SECTION HEADING</a:t>
            </a:r>
          </a:p>
        </p:txBody>
      </p:sp>
      <p:sp>
        <p:nvSpPr>
          <p:cNvPr id="17" name="Text Placeholder 16"/>
          <p:cNvSpPr>
            <a:spLocks noGrp="1"/>
          </p:cNvSpPr>
          <p:nvPr>
            <p:ph type="body" sz="quarter" idx="11" hasCustomPrompt="1"/>
          </p:nvPr>
        </p:nvSpPr>
        <p:spPr>
          <a:xfrm>
            <a:off x="334937" y="613084"/>
            <a:ext cx="10152484" cy="543708"/>
          </a:xfrm>
        </p:spPr>
        <p:txBody>
          <a:bodyPr>
            <a:noAutofit/>
          </a:bodyPr>
          <a:lstStyle>
            <a:lvl1pPr marL="0" indent="0">
              <a:spcBef>
                <a:spcPts val="0"/>
              </a:spcBef>
              <a:buNone/>
              <a:defRPr sz="2400">
                <a:solidFill>
                  <a:schemeClr val="accent5"/>
                </a:solidFill>
              </a:defRPr>
            </a:lvl1pPr>
            <a:lvl2pPr marL="457200" indent="0">
              <a:buNone/>
              <a:defRPr sz="3200"/>
            </a:lvl2pPr>
            <a:lvl3pPr marL="914400" indent="0">
              <a:buNone/>
              <a:defRPr sz="3200"/>
            </a:lvl3pPr>
            <a:lvl4pPr marL="1371600" indent="0">
              <a:buNone/>
              <a:defRPr sz="3200"/>
            </a:lvl4pPr>
            <a:lvl5pPr marL="1828800" indent="0">
              <a:buNone/>
              <a:defRPr sz="3200"/>
            </a:lvl5pPr>
          </a:lstStyle>
          <a:p>
            <a:pPr lvl="0"/>
            <a:r>
              <a:rPr lang="en-US"/>
              <a:t>Click to add title</a:t>
            </a:r>
          </a:p>
        </p:txBody>
      </p:sp>
      <p:sp>
        <p:nvSpPr>
          <p:cNvPr id="4" name="Text Placeholder 3"/>
          <p:cNvSpPr>
            <a:spLocks noGrp="1"/>
          </p:cNvSpPr>
          <p:nvPr>
            <p:ph type="body" sz="quarter" idx="13"/>
          </p:nvPr>
        </p:nvSpPr>
        <p:spPr>
          <a:xfrm>
            <a:off x="334938" y="1535966"/>
            <a:ext cx="11450409" cy="1482457"/>
          </a:xfrm>
        </p:spPr>
        <p:txBody>
          <a:bodyPr>
            <a:spAutoFit/>
          </a:bodyPr>
          <a:lstStyle>
            <a:lvl1pPr marL="342900" indent="-342900">
              <a:spcBef>
                <a:spcPts val="1600"/>
              </a:spcBef>
              <a:buClr>
                <a:schemeClr val="bg2"/>
              </a:buClr>
              <a:buSzPct val="105000"/>
              <a:buFontTx/>
              <a:buChar char="◌"/>
              <a:defRPr sz="1800"/>
            </a:lvl1pPr>
            <a:lvl2pPr marL="742950" indent="-285750">
              <a:spcBef>
                <a:spcPts val="800"/>
              </a:spcBef>
              <a:buClr>
                <a:schemeClr val="bg2"/>
              </a:buClr>
              <a:buSzPct val="110000"/>
              <a:buFontTx/>
              <a:buChar char="◌"/>
              <a:defRPr sz="1600"/>
            </a:lvl2pPr>
            <a:lvl3pPr marL="1143000" indent="-228600">
              <a:spcBef>
                <a:spcPts val="600"/>
              </a:spcBef>
              <a:buClr>
                <a:schemeClr val="bg2"/>
              </a:buClr>
              <a:buSzPct val="110000"/>
              <a:buFontTx/>
              <a:buChar char="◌"/>
              <a:defRPr sz="1400"/>
            </a:lvl3pPr>
            <a:lvl4pPr marL="1600200" indent="-228600">
              <a:spcBef>
                <a:spcPts val="400"/>
              </a:spcBef>
              <a:buClr>
                <a:schemeClr val="bg2"/>
              </a:buClr>
              <a:buSzPct val="110000"/>
              <a:buFontTx/>
              <a:buChar char="◌"/>
              <a:defRPr sz="1200"/>
            </a:lvl4pPr>
            <a:lvl5pPr marL="2057400" indent="-228600">
              <a:spcBef>
                <a:spcPts val="400"/>
              </a:spcBef>
              <a:buClr>
                <a:schemeClr val="bg2"/>
              </a:buClr>
              <a:buSzPct val="110000"/>
              <a:buFontTx/>
              <a:buChar char="◌"/>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8923318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nd content v2">
    <p:spTree>
      <p:nvGrpSpPr>
        <p:cNvPr id="1" name=""/>
        <p:cNvGrpSpPr/>
        <p:nvPr/>
      </p:nvGrpSpPr>
      <p:grpSpPr>
        <a:xfrm>
          <a:off x="0" y="0"/>
          <a:ext cx="0" cy="0"/>
          <a:chOff x="0" y="0"/>
          <a:chExt cx="0" cy="0"/>
        </a:xfrm>
      </p:grpSpPr>
      <p:pic>
        <p:nvPicPr>
          <p:cNvPr id="33" name="Picture 32">
            <a:extLst>
              <a:ext uri="{FF2B5EF4-FFF2-40B4-BE49-F238E27FC236}">
                <a16:creationId xmlns:a16="http://schemas.microsoft.com/office/drawing/2014/main" xmlns="" id="{32179EBC-563D-49C0-83A8-2DF2A1FB154A}"/>
              </a:ext>
            </a:extLst>
          </p:cNvPr>
          <p:cNvPicPr>
            <a:picLocks noChangeAspect="1"/>
          </p:cNvPicPr>
          <p:nvPr userDrawn="1"/>
        </p:nvPicPr>
        <p:blipFill>
          <a:blip r:embed="rId2"/>
          <a:stretch>
            <a:fillRect/>
          </a:stretch>
        </p:blipFill>
        <p:spPr>
          <a:xfrm>
            <a:off x="6590634" y="940740"/>
            <a:ext cx="5194713" cy="5193360"/>
          </a:xfrm>
          <a:prstGeom prst="rect">
            <a:avLst/>
          </a:prstGeom>
        </p:spPr>
      </p:pic>
      <p:sp>
        <p:nvSpPr>
          <p:cNvPr id="17" name="Text Placeholder 16"/>
          <p:cNvSpPr>
            <a:spLocks noGrp="1"/>
          </p:cNvSpPr>
          <p:nvPr>
            <p:ph type="body" sz="quarter" idx="11" hasCustomPrompt="1"/>
          </p:nvPr>
        </p:nvSpPr>
        <p:spPr>
          <a:xfrm>
            <a:off x="334937" y="245863"/>
            <a:ext cx="10152484" cy="548640"/>
          </a:xfrm>
        </p:spPr>
        <p:txBody>
          <a:bodyPr>
            <a:noAutofit/>
          </a:bodyPr>
          <a:lstStyle>
            <a:lvl1pPr marL="0" indent="0">
              <a:spcBef>
                <a:spcPts val="0"/>
              </a:spcBef>
              <a:buNone/>
              <a:defRPr sz="2400">
                <a:solidFill>
                  <a:schemeClr val="accent5"/>
                </a:solidFill>
              </a:defRPr>
            </a:lvl1pPr>
            <a:lvl2pPr marL="457200" indent="0">
              <a:buNone/>
              <a:defRPr sz="3200"/>
            </a:lvl2pPr>
            <a:lvl3pPr marL="914400" indent="0">
              <a:buNone/>
              <a:defRPr sz="3200"/>
            </a:lvl3pPr>
            <a:lvl4pPr marL="1371600" indent="0">
              <a:buNone/>
              <a:defRPr sz="3200"/>
            </a:lvl4pPr>
            <a:lvl5pPr marL="1828800" indent="0">
              <a:buNone/>
              <a:defRPr sz="3200"/>
            </a:lvl5pPr>
          </a:lstStyle>
          <a:p>
            <a:pPr lvl="0"/>
            <a:r>
              <a:rPr lang="en-US"/>
              <a:t>Click to add title</a:t>
            </a:r>
          </a:p>
        </p:txBody>
      </p:sp>
      <p:sp>
        <p:nvSpPr>
          <p:cNvPr id="4" name="Text Placeholder 3"/>
          <p:cNvSpPr>
            <a:spLocks noGrp="1"/>
          </p:cNvSpPr>
          <p:nvPr>
            <p:ph type="body" sz="quarter" idx="13"/>
          </p:nvPr>
        </p:nvSpPr>
        <p:spPr>
          <a:xfrm>
            <a:off x="334938" y="1173677"/>
            <a:ext cx="11450409" cy="1482457"/>
          </a:xfrm>
        </p:spPr>
        <p:txBody>
          <a:bodyPr>
            <a:spAutoFit/>
          </a:bodyPr>
          <a:lstStyle>
            <a:lvl1pPr marL="342900" indent="-342900">
              <a:spcBef>
                <a:spcPts val="1600"/>
              </a:spcBef>
              <a:buClr>
                <a:schemeClr val="bg2"/>
              </a:buClr>
              <a:buSzPct val="105000"/>
              <a:buFontTx/>
              <a:buChar char="◌"/>
              <a:defRPr sz="1800"/>
            </a:lvl1pPr>
            <a:lvl2pPr marL="742950" indent="-285750">
              <a:spcBef>
                <a:spcPts val="800"/>
              </a:spcBef>
              <a:buClr>
                <a:schemeClr val="bg2"/>
              </a:buClr>
              <a:buSzPct val="110000"/>
              <a:buFontTx/>
              <a:buChar char="◌"/>
              <a:defRPr sz="1600"/>
            </a:lvl2pPr>
            <a:lvl3pPr marL="1143000" indent="-228600">
              <a:spcBef>
                <a:spcPts val="600"/>
              </a:spcBef>
              <a:buClr>
                <a:schemeClr val="bg2"/>
              </a:buClr>
              <a:buSzPct val="110000"/>
              <a:buFontTx/>
              <a:buChar char="◌"/>
              <a:defRPr sz="1400"/>
            </a:lvl3pPr>
            <a:lvl4pPr marL="1600200" indent="-228600">
              <a:spcBef>
                <a:spcPts val="400"/>
              </a:spcBef>
              <a:buClr>
                <a:schemeClr val="bg2"/>
              </a:buClr>
              <a:buSzPct val="110000"/>
              <a:buFontTx/>
              <a:buChar char="◌"/>
              <a:defRPr sz="1200"/>
            </a:lvl4pPr>
            <a:lvl5pPr marL="2057400" indent="-228600">
              <a:spcBef>
                <a:spcPts val="400"/>
              </a:spcBef>
              <a:buClr>
                <a:schemeClr val="bg2"/>
              </a:buClr>
              <a:buSzPct val="110000"/>
              <a:buFontTx/>
              <a:buChar char="◌"/>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7201247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content v3">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xmlns="" id="{3AFF631D-639E-49F9-AD67-8CEFCEC55099}"/>
              </a:ext>
            </a:extLst>
          </p:cNvPr>
          <p:cNvPicPr>
            <a:picLocks noChangeAspect="1"/>
          </p:cNvPicPr>
          <p:nvPr userDrawn="1"/>
        </p:nvPicPr>
        <p:blipFill>
          <a:blip r:embed="rId2"/>
          <a:stretch>
            <a:fillRect/>
          </a:stretch>
        </p:blipFill>
        <p:spPr>
          <a:xfrm>
            <a:off x="6590634" y="940740"/>
            <a:ext cx="5194713" cy="5193360"/>
          </a:xfrm>
          <a:prstGeom prst="rect">
            <a:avLst/>
          </a:prstGeom>
        </p:spPr>
      </p:pic>
      <p:sp>
        <p:nvSpPr>
          <p:cNvPr id="3" name="Text Placeholder 2"/>
          <p:cNvSpPr>
            <a:spLocks noGrp="1"/>
          </p:cNvSpPr>
          <p:nvPr>
            <p:ph type="body" sz="quarter" idx="14"/>
          </p:nvPr>
        </p:nvSpPr>
        <p:spPr>
          <a:xfrm>
            <a:off x="4038064" y="1409702"/>
            <a:ext cx="3658553" cy="4754880"/>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Title 5">
            <a:extLst>
              <a:ext uri="{FF2B5EF4-FFF2-40B4-BE49-F238E27FC236}">
                <a16:creationId xmlns:a16="http://schemas.microsoft.com/office/drawing/2014/main" xmlns="" id="{72C62C3E-B473-416F-A867-9AF790849B04}"/>
              </a:ext>
            </a:extLst>
          </p:cNvPr>
          <p:cNvSpPr>
            <a:spLocks noGrp="1"/>
          </p:cNvSpPr>
          <p:nvPr>
            <p:ph type="title" hasCustomPrompt="1"/>
          </p:nvPr>
        </p:nvSpPr>
        <p:spPr/>
        <p:txBody>
          <a:bodyPr/>
          <a:lstStyle>
            <a:lvl1pPr>
              <a:defRPr baseline="0"/>
            </a:lvl1pPr>
          </a:lstStyle>
          <a:p>
            <a:r>
              <a:rPr lang="en-US"/>
              <a:t>SECTION HEADING</a:t>
            </a:r>
          </a:p>
        </p:txBody>
      </p:sp>
      <p:sp>
        <p:nvSpPr>
          <p:cNvPr id="5" name="Text Placeholder 4">
            <a:extLst>
              <a:ext uri="{FF2B5EF4-FFF2-40B4-BE49-F238E27FC236}">
                <a16:creationId xmlns:a16="http://schemas.microsoft.com/office/drawing/2014/main" xmlns="" id="{FA384AA8-E329-48AE-A654-DB73F5111AE3}"/>
              </a:ext>
            </a:extLst>
          </p:cNvPr>
          <p:cNvSpPr>
            <a:spLocks noGrp="1"/>
          </p:cNvSpPr>
          <p:nvPr>
            <p:ph type="body" sz="quarter" idx="10" hasCustomPrompt="1"/>
          </p:nvPr>
        </p:nvSpPr>
        <p:spPr>
          <a:xfrm>
            <a:off x="438962" y="1409703"/>
            <a:ext cx="2835378" cy="1009033"/>
          </a:xfrm>
        </p:spPr>
        <p:txBody>
          <a:bodyPr lIns="0" tIns="0" rIns="0" bIns="0" anchor="t">
            <a:noAutofit/>
          </a:bodyPr>
          <a:lstStyle>
            <a:lvl1pPr marL="0" indent="0">
              <a:lnSpc>
                <a:spcPct val="90000"/>
              </a:lnSpc>
              <a:spcBef>
                <a:spcPts val="0"/>
              </a:spcBef>
              <a:spcAft>
                <a:spcPts val="0"/>
              </a:spcAft>
              <a:buNone/>
              <a:defRPr sz="3200" b="0">
                <a:solidFill>
                  <a:schemeClr val="accent5"/>
                </a:solidFill>
              </a:defRPr>
            </a:lvl1pPr>
            <a:lvl2pPr marL="0" indent="0">
              <a:spcBef>
                <a:spcPts val="0"/>
              </a:spcBef>
              <a:spcAft>
                <a:spcPts val="600"/>
              </a:spcAft>
              <a:buFont typeface="Arial" panose="020B0604020202020204" pitchFamily="34" charset="0"/>
              <a:buNone/>
              <a:defRPr/>
            </a:lvl2pPr>
            <a:lvl3pPr marL="566738" indent="-231775">
              <a:spcBef>
                <a:spcPts val="200"/>
              </a:spcBef>
              <a:spcAft>
                <a:spcPts val="600"/>
              </a:spcAft>
              <a:buFont typeface="Calibri" panose="020F0502020204030204" pitchFamily="34" charset="0"/>
              <a:buChar char="–"/>
              <a:defRPr/>
            </a:lvl3pPr>
            <a:lvl4pPr marL="914400" indent="-231775">
              <a:spcBef>
                <a:spcPts val="200"/>
              </a:spcBef>
              <a:spcAft>
                <a:spcPts val="600"/>
              </a:spcAft>
              <a:buFont typeface="Arial" panose="020B0604020202020204" pitchFamily="34" charset="0"/>
              <a:buChar char="•"/>
              <a:defRPr/>
            </a:lvl4pPr>
            <a:lvl5pPr marL="1262063" indent="-231775">
              <a:spcBef>
                <a:spcPts val="200"/>
              </a:spcBef>
              <a:spcAft>
                <a:spcPts val="600"/>
              </a:spcAft>
              <a:buFont typeface="Calibri" panose="020F0502020204030204" pitchFamily="34" charset="0"/>
              <a:buChar char="–"/>
              <a:defRPr/>
            </a:lvl5pPr>
          </a:lstStyle>
          <a:p>
            <a:pPr lvl="0"/>
            <a:r>
              <a:rPr lang="en-US"/>
              <a:t>Double column text layout</a:t>
            </a:r>
          </a:p>
        </p:txBody>
      </p:sp>
      <p:sp>
        <p:nvSpPr>
          <p:cNvPr id="8" name="Text Placeholder 4">
            <a:extLst>
              <a:ext uri="{FF2B5EF4-FFF2-40B4-BE49-F238E27FC236}">
                <a16:creationId xmlns:a16="http://schemas.microsoft.com/office/drawing/2014/main" xmlns="" id="{4D28E0D2-FB60-4FE5-A488-EAC3FDC4F5D4}"/>
              </a:ext>
            </a:extLst>
          </p:cNvPr>
          <p:cNvSpPr>
            <a:spLocks noGrp="1"/>
          </p:cNvSpPr>
          <p:nvPr>
            <p:ph type="body" sz="quarter" idx="11" hasCustomPrompt="1"/>
          </p:nvPr>
        </p:nvSpPr>
        <p:spPr>
          <a:xfrm>
            <a:off x="438962" y="2508889"/>
            <a:ext cx="2835378" cy="1009033"/>
          </a:xfrm>
        </p:spPr>
        <p:txBody>
          <a:bodyPr lIns="0" tIns="0" rIns="0" bIns="0" anchor="t">
            <a:normAutofit/>
          </a:bodyPr>
          <a:lstStyle>
            <a:lvl1pPr marL="0" indent="0">
              <a:spcBef>
                <a:spcPts val="0"/>
              </a:spcBef>
              <a:spcAft>
                <a:spcPts val="0"/>
              </a:spcAft>
              <a:buNone/>
              <a:defRPr sz="1400" b="0">
                <a:solidFill>
                  <a:schemeClr val="bg2"/>
                </a:solidFill>
              </a:defRPr>
            </a:lvl1pPr>
            <a:lvl2pPr marL="0" indent="0">
              <a:spcBef>
                <a:spcPts val="0"/>
              </a:spcBef>
              <a:spcAft>
                <a:spcPts val="600"/>
              </a:spcAft>
              <a:buFont typeface="Arial" panose="020B0604020202020204" pitchFamily="34" charset="0"/>
              <a:buNone/>
              <a:defRPr/>
            </a:lvl2pPr>
            <a:lvl3pPr marL="566738" indent="-231775">
              <a:spcBef>
                <a:spcPts val="200"/>
              </a:spcBef>
              <a:spcAft>
                <a:spcPts val="600"/>
              </a:spcAft>
              <a:buFont typeface="Calibri" panose="020F0502020204030204" pitchFamily="34" charset="0"/>
              <a:buChar char="–"/>
              <a:defRPr/>
            </a:lvl3pPr>
            <a:lvl4pPr marL="914400" indent="-231775">
              <a:spcBef>
                <a:spcPts val="200"/>
              </a:spcBef>
              <a:spcAft>
                <a:spcPts val="600"/>
              </a:spcAft>
              <a:buFont typeface="Arial" panose="020B0604020202020204" pitchFamily="34" charset="0"/>
              <a:buChar char="•"/>
              <a:defRPr/>
            </a:lvl4pPr>
            <a:lvl5pPr marL="1262063" indent="-231775">
              <a:spcBef>
                <a:spcPts val="200"/>
              </a:spcBef>
              <a:spcAft>
                <a:spcPts val="600"/>
              </a:spcAft>
              <a:buFont typeface="Calibri" panose="020F0502020204030204" pitchFamily="34" charset="0"/>
              <a:buChar char="–"/>
              <a:defRPr/>
            </a:lvl5pPr>
          </a:lstStyle>
          <a:p>
            <a:pPr lvl="0"/>
            <a:r>
              <a:rPr lang="en-US"/>
              <a:t>Sub heading text here…</a:t>
            </a:r>
          </a:p>
        </p:txBody>
      </p:sp>
      <p:sp>
        <p:nvSpPr>
          <p:cNvPr id="7" name="Text Placeholder 6"/>
          <p:cNvSpPr>
            <a:spLocks noGrp="1"/>
          </p:cNvSpPr>
          <p:nvPr>
            <p:ph type="body" sz="quarter" idx="15"/>
          </p:nvPr>
        </p:nvSpPr>
        <p:spPr>
          <a:xfrm>
            <a:off x="8188235" y="1409703"/>
            <a:ext cx="3658553" cy="475488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5616188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v1">
    <p:spTree>
      <p:nvGrpSpPr>
        <p:cNvPr id="1" name=""/>
        <p:cNvGrpSpPr/>
        <p:nvPr/>
      </p:nvGrpSpPr>
      <p:grpSpPr>
        <a:xfrm>
          <a:off x="0" y="0"/>
          <a:ext cx="0" cy="0"/>
          <a:chOff x="0" y="0"/>
          <a:chExt cx="0" cy="0"/>
        </a:xfrm>
      </p:grpSpPr>
      <p:pic>
        <p:nvPicPr>
          <p:cNvPr id="33" name="Picture 32">
            <a:extLst>
              <a:ext uri="{FF2B5EF4-FFF2-40B4-BE49-F238E27FC236}">
                <a16:creationId xmlns:a16="http://schemas.microsoft.com/office/drawing/2014/main" xmlns="" id="{32179EBC-563D-49C0-83A8-2DF2A1FB154A}"/>
              </a:ext>
            </a:extLst>
          </p:cNvPr>
          <p:cNvPicPr>
            <a:picLocks noChangeAspect="1"/>
          </p:cNvPicPr>
          <p:nvPr userDrawn="1"/>
        </p:nvPicPr>
        <p:blipFill>
          <a:blip r:embed="rId2"/>
          <a:stretch>
            <a:fillRect/>
          </a:stretch>
        </p:blipFill>
        <p:spPr>
          <a:xfrm>
            <a:off x="6590634" y="940740"/>
            <a:ext cx="5194713" cy="5193360"/>
          </a:xfrm>
          <a:prstGeom prst="rect">
            <a:avLst/>
          </a:prstGeom>
        </p:spPr>
      </p:pic>
      <p:sp>
        <p:nvSpPr>
          <p:cNvPr id="6" name="Title 5">
            <a:extLst>
              <a:ext uri="{FF2B5EF4-FFF2-40B4-BE49-F238E27FC236}">
                <a16:creationId xmlns:a16="http://schemas.microsoft.com/office/drawing/2014/main" xmlns="" id="{72C62C3E-B473-416F-A867-9AF790849B04}"/>
              </a:ext>
            </a:extLst>
          </p:cNvPr>
          <p:cNvSpPr>
            <a:spLocks noGrp="1"/>
          </p:cNvSpPr>
          <p:nvPr>
            <p:ph type="title" hasCustomPrompt="1"/>
          </p:nvPr>
        </p:nvSpPr>
        <p:spPr>
          <a:xfrm>
            <a:off x="334938" y="245863"/>
            <a:ext cx="9154433" cy="315704"/>
          </a:xfrm>
        </p:spPr>
        <p:txBody>
          <a:bodyPr/>
          <a:lstStyle>
            <a:lvl1pPr marL="100584">
              <a:spcBef>
                <a:spcPts val="0"/>
              </a:spcBef>
              <a:defRPr sz="1600" baseline="0"/>
            </a:lvl1pPr>
          </a:lstStyle>
          <a:p>
            <a:r>
              <a:rPr lang="en-US"/>
              <a:t>SECTION HEADING</a:t>
            </a:r>
          </a:p>
        </p:txBody>
      </p:sp>
      <p:sp>
        <p:nvSpPr>
          <p:cNvPr id="17" name="Text Placeholder 16"/>
          <p:cNvSpPr>
            <a:spLocks noGrp="1"/>
          </p:cNvSpPr>
          <p:nvPr>
            <p:ph type="body" sz="quarter" idx="11" hasCustomPrompt="1"/>
          </p:nvPr>
        </p:nvSpPr>
        <p:spPr>
          <a:xfrm>
            <a:off x="334937" y="613084"/>
            <a:ext cx="10152484" cy="543708"/>
          </a:xfrm>
        </p:spPr>
        <p:txBody>
          <a:bodyPr>
            <a:noAutofit/>
          </a:bodyPr>
          <a:lstStyle>
            <a:lvl1pPr marL="0" indent="0">
              <a:spcBef>
                <a:spcPts val="0"/>
              </a:spcBef>
              <a:buNone/>
              <a:defRPr sz="2400">
                <a:solidFill>
                  <a:schemeClr val="accent5"/>
                </a:solidFill>
              </a:defRPr>
            </a:lvl1pPr>
            <a:lvl2pPr marL="457200" indent="0">
              <a:buNone/>
              <a:defRPr sz="3200"/>
            </a:lvl2pPr>
            <a:lvl3pPr marL="914400" indent="0">
              <a:buNone/>
              <a:defRPr sz="3200"/>
            </a:lvl3pPr>
            <a:lvl4pPr marL="1371600" indent="0">
              <a:buNone/>
              <a:defRPr sz="3200"/>
            </a:lvl4pPr>
            <a:lvl5pPr marL="1828800" indent="0">
              <a:buNone/>
              <a:defRPr sz="3200"/>
            </a:lvl5pPr>
          </a:lstStyle>
          <a:p>
            <a:pPr lvl="0"/>
            <a:r>
              <a:rPr lang="en-US"/>
              <a:t>Click to add title</a:t>
            </a:r>
          </a:p>
        </p:txBody>
      </p:sp>
    </p:spTree>
    <p:extLst>
      <p:ext uri="{BB962C8B-B14F-4D97-AF65-F5344CB8AC3E}">
        <p14:creationId xmlns:p14="http://schemas.microsoft.com/office/powerpoint/2010/main" val="138333456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only v2">
    <p:spTree>
      <p:nvGrpSpPr>
        <p:cNvPr id="1" name=""/>
        <p:cNvGrpSpPr/>
        <p:nvPr/>
      </p:nvGrpSpPr>
      <p:grpSpPr>
        <a:xfrm>
          <a:off x="0" y="0"/>
          <a:ext cx="0" cy="0"/>
          <a:chOff x="0" y="0"/>
          <a:chExt cx="0" cy="0"/>
        </a:xfrm>
      </p:grpSpPr>
      <p:pic>
        <p:nvPicPr>
          <p:cNvPr id="33" name="Picture 32">
            <a:extLst>
              <a:ext uri="{FF2B5EF4-FFF2-40B4-BE49-F238E27FC236}">
                <a16:creationId xmlns:a16="http://schemas.microsoft.com/office/drawing/2014/main" xmlns="" id="{32179EBC-563D-49C0-83A8-2DF2A1FB154A}"/>
              </a:ext>
            </a:extLst>
          </p:cNvPr>
          <p:cNvPicPr>
            <a:picLocks noChangeAspect="1"/>
          </p:cNvPicPr>
          <p:nvPr userDrawn="1"/>
        </p:nvPicPr>
        <p:blipFill>
          <a:blip r:embed="rId2"/>
          <a:stretch>
            <a:fillRect/>
          </a:stretch>
        </p:blipFill>
        <p:spPr>
          <a:xfrm>
            <a:off x="6590634" y="940740"/>
            <a:ext cx="5194713" cy="5193360"/>
          </a:xfrm>
          <a:prstGeom prst="rect">
            <a:avLst/>
          </a:prstGeom>
        </p:spPr>
      </p:pic>
      <p:sp>
        <p:nvSpPr>
          <p:cNvPr id="17" name="Text Placeholder 16"/>
          <p:cNvSpPr>
            <a:spLocks noGrp="1"/>
          </p:cNvSpPr>
          <p:nvPr>
            <p:ph type="body" sz="quarter" idx="11" hasCustomPrompt="1"/>
          </p:nvPr>
        </p:nvSpPr>
        <p:spPr>
          <a:xfrm>
            <a:off x="334937" y="245863"/>
            <a:ext cx="10152484" cy="548640"/>
          </a:xfrm>
        </p:spPr>
        <p:txBody>
          <a:bodyPr>
            <a:noAutofit/>
          </a:bodyPr>
          <a:lstStyle>
            <a:lvl1pPr marL="0" indent="0">
              <a:spcBef>
                <a:spcPts val="0"/>
              </a:spcBef>
              <a:buNone/>
              <a:defRPr sz="2400">
                <a:solidFill>
                  <a:schemeClr val="accent5"/>
                </a:solidFill>
              </a:defRPr>
            </a:lvl1pPr>
            <a:lvl2pPr marL="457200" indent="0">
              <a:buNone/>
              <a:defRPr sz="3200"/>
            </a:lvl2pPr>
            <a:lvl3pPr marL="914400" indent="0">
              <a:buNone/>
              <a:defRPr sz="3200"/>
            </a:lvl3pPr>
            <a:lvl4pPr marL="1371600" indent="0">
              <a:buNone/>
              <a:defRPr sz="3200"/>
            </a:lvl4pPr>
            <a:lvl5pPr marL="1828800" indent="0">
              <a:buNone/>
              <a:defRPr sz="3200"/>
            </a:lvl5pPr>
          </a:lstStyle>
          <a:p>
            <a:pPr lvl="0"/>
            <a:r>
              <a:rPr lang="en-US"/>
              <a:t>Click to add title</a:t>
            </a:r>
          </a:p>
        </p:txBody>
      </p:sp>
    </p:spTree>
    <p:extLst>
      <p:ext uri="{BB962C8B-B14F-4D97-AF65-F5344CB8AC3E}">
        <p14:creationId xmlns:p14="http://schemas.microsoft.com/office/powerpoint/2010/main" val="27197714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v1 - with Presenters">
    <p:bg>
      <p:bgPr>
        <a:solidFill>
          <a:schemeClr val="accent5"/>
        </a:solidFill>
        <a:effectLst/>
      </p:bgPr>
    </p:bg>
    <p:spTree>
      <p:nvGrpSpPr>
        <p:cNvPr id="1" name=""/>
        <p:cNvGrpSpPr/>
        <p:nvPr/>
      </p:nvGrpSpPr>
      <p:grpSpPr>
        <a:xfrm>
          <a:off x="0" y="0"/>
          <a:ext cx="0" cy="0"/>
          <a:chOff x="0" y="0"/>
          <a:chExt cx="0" cy="0"/>
        </a:xfrm>
      </p:grpSpPr>
      <p:pic>
        <p:nvPicPr>
          <p:cNvPr id="35" name="Picture 34">
            <a:extLst>
              <a:ext uri="{FF2B5EF4-FFF2-40B4-BE49-F238E27FC236}">
                <a16:creationId xmlns:a16="http://schemas.microsoft.com/office/drawing/2014/main" xmlns="" id="{27CB389C-7477-4383-A9E8-C2245E730B40}"/>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 y="0"/>
            <a:ext cx="12192000" cy="6858000"/>
          </a:xfrm>
          <a:prstGeom prst="rect">
            <a:avLst/>
          </a:prstGeom>
        </p:spPr>
      </p:pic>
      <p:sp>
        <p:nvSpPr>
          <p:cNvPr id="11" name="Rectangle 10">
            <a:extLst>
              <a:ext uri="{FF2B5EF4-FFF2-40B4-BE49-F238E27FC236}">
                <a16:creationId xmlns:a16="http://schemas.microsoft.com/office/drawing/2014/main" xmlns="" id="{F6C9CFB3-5B8B-4392-8A9E-E0AB59D632E8}"/>
              </a:ext>
            </a:extLst>
          </p:cNvPr>
          <p:cNvSpPr/>
          <p:nvPr userDrawn="1"/>
        </p:nvSpPr>
        <p:spPr>
          <a:xfrm>
            <a:off x="351223" y="6402296"/>
            <a:ext cx="3000320" cy="230832"/>
          </a:xfrm>
          <a:prstGeom prst="rect">
            <a:avLst/>
          </a:prstGeom>
        </p:spPr>
        <p:txBody>
          <a:bodyPr wrap="none">
            <a:spAutoFit/>
          </a:bodyPr>
          <a:lstStyle/>
          <a:p>
            <a:r>
              <a:rPr lang="en-US" sz="900" dirty="0">
                <a:solidFill>
                  <a:srgbClr val="FFFFFF"/>
                </a:solidFill>
                <a:latin typeface="Avenir Roman"/>
                <a:cs typeface="Avenir Roman"/>
              </a:rPr>
              <a:t>Copyright © 2020 Infogain Corporation. All Rights Reserved.</a:t>
            </a:r>
          </a:p>
        </p:txBody>
      </p:sp>
      <p:sp>
        <p:nvSpPr>
          <p:cNvPr id="19" name="Oval 18">
            <a:extLst>
              <a:ext uri="{FF2B5EF4-FFF2-40B4-BE49-F238E27FC236}">
                <a16:creationId xmlns:a16="http://schemas.microsoft.com/office/drawing/2014/main" xmlns="" id="{98855B5B-E925-44AD-9009-DE309257938B}"/>
              </a:ext>
            </a:extLst>
          </p:cNvPr>
          <p:cNvSpPr/>
          <p:nvPr userDrawn="1"/>
        </p:nvSpPr>
        <p:spPr>
          <a:xfrm>
            <a:off x="1671996" y="1106424"/>
            <a:ext cx="4646362" cy="4645152"/>
          </a:xfrm>
          <a:prstGeom prst="ellips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22" name="Title 1">
            <a:extLst>
              <a:ext uri="{FF2B5EF4-FFF2-40B4-BE49-F238E27FC236}">
                <a16:creationId xmlns:a16="http://schemas.microsoft.com/office/drawing/2014/main" xmlns="" id="{2B3CE755-2906-40A4-867D-D46C782283BD}"/>
              </a:ext>
            </a:extLst>
          </p:cNvPr>
          <p:cNvSpPr>
            <a:spLocks noGrp="1"/>
          </p:cNvSpPr>
          <p:nvPr>
            <p:ph type="ctrTitle" hasCustomPrompt="1"/>
          </p:nvPr>
        </p:nvSpPr>
        <p:spPr>
          <a:xfrm>
            <a:off x="1670313" y="2552563"/>
            <a:ext cx="4649730" cy="2095500"/>
          </a:xfrm>
        </p:spPr>
        <p:txBody>
          <a:bodyPr anchor="ctr"/>
          <a:lstStyle>
            <a:lvl1pPr algn="ctr">
              <a:lnSpc>
                <a:spcPct val="80000"/>
              </a:lnSpc>
              <a:defRPr sz="4000" cap="none" spc="0" baseline="0">
                <a:solidFill>
                  <a:schemeClr val="bg1"/>
                </a:solidFill>
              </a:defRPr>
            </a:lvl1pPr>
          </a:lstStyle>
          <a:p>
            <a:r>
              <a:rPr lang="en-US"/>
              <a:t>Add title of the</a:t>
            </a:r>
            <a:br>
              <a:rPr lang="en-US"/>
            </a:br>
            <a:r>
              <a:rPr lang="en-US"/>
              <a:t>presentation</a:t>
            </a:r>
            <a:br>
              <a:rPr lang="en-US"/>
            </a:br>
            <a:r>
              <a:rPr lang="en-US"/>
              <a:t>here…</a:t>
            </a:r>
          </a:p>
        </p:txBody>
      </p:sp>
      <p:sp>
        <p:nvSpPr>
          <p:cNvPr id="24" name="Text Placeholder 17">
            <a:extLst>
              <a:ext uri="{FF2B5EF4-FFF2-40B4-BE49-F238E27FC236}">
                <a16:creationId xmlns:a16="http://schemas.microsoft.com/office/drawing/2014/main" xmlns="" id="{A6B1691B-8BE5-452A-A64A-26ABE13E0197}"/>
              </a:ext>
            </a:extLst>
          </p:cNvPr>
          <p:cNvSpPr>
            <a:spLocks noGrp="1"/>
          </p:cNvSpPr>
          <p:nvPr>
            <p:ph type="body" sz="quarter" idx="10" hasCustomPrompt="1"/>
          </p:nvPr>
        </p:nvSpPr>
        <p:spPr>
          <a:xfrm>
            <a:off x="3036003" y="1938968"/>
            <a:ext cx="1918348" cy="315913"/>
          </a:xfrm>
          <a:prstGeom prst="rect">
            <a:avLst/>
          </a:prstGeom>
        </p:spPr>
        <p:txBody>
          <a:bodyPr anchor="ctr">
            <a:noAutofit/>
          </a:bodyPr>
          <a:lstStyle>
            <a:lvl1pPr marL="0" indent="0" algn="ctr">
              <a:spcBef>
                <a:spcPts val="0"/>
              </a:spcBef>
              <a:buNone/>
              <a:defRPr sz="1200" spc="400" baseline="0">
                <a:solidFill>
                  <a:schemeClr val="bg1"/>
                </a:solidFill>
              </a:defRPr>
            </a:lvl1pPr>
          </a:lstStyle>
          <a:p>
            <a:pPr lvl="0"/>
            <a:r>
              <a:rPr lang="en-US" err="1"/>
              <a:t>DDD</a:t>
            </a:r>
            <a:r>
              <a:rPr lang="en-US"/>
              <a:t>, MMM </a:t>
            </a:r>
            <a:r>
              <a:rPr lang="en-US" err="1"/>
              <a:t>YY</a:t>
            </a:r>
            <a:endParaRPr lang="en-US"/>
          </a:p>
        </p:txBody>
      </p:sp>
      <p:sp>
        <p:nvSpPr>
          <p:cNvPr id="34" name="Oval 33">
            <a:extLst>
              <a:ext uri="{FF2B5EF4-FFF2-40B4-BE49-F238E27FC236}">
                <a16:creationId xmlns:a16="http://schemas.microsoft.com/office/drawing/2014/main" xmlns="" id="{62724850-F4EF-40CD-8CEE-B0E45566D342}"/>
              </a:ext>
            </a:extLst>
          </p:cNvPr>
          <p:cNvSpPr/>
          <p:nvPr userDrawn="1"/>
        </p:nvSpPr>
        <p:spPr>
          <a:xfrm>
            <a:off x="4533378" y="4535266"/>
            <a:ext cx="1975618" cy="1975104"/>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23" name="Subtitle 2">
            <a:extLst>
              <a:ext uri="{FF2B5EF4-FFF2-40B4-BE49-F238E27FC236}">
                <a16:creationId xmlns:a16="http://schemas.microsoft.com/office/drawing/2014/main" xmlns="" id="{DDA26FD1-8103-47E4-A692-B1304618F741}"/>
              </a:ext>
            </a:extLst>
          </p:cNvPr>
          <p:cNvSpPr>
            <a:spLocks noGrp="1"/>
          </p:cNvSpPr>
          <p:nvPr>
            <p:ph type="subTitle" idx="1" hasCustomPrompt="1"/>
          </p:nvPr>
        </p:nvSpPr>
        <p:spPr>
          <a:xfrm>
            <a:off x="4652280" y="4900144"/>
            <a:ext cx="1737813" cy="1245348"/>
          </a:xfrm>
          <a:prstGeom prst="rect">
            <a:avLst/>
          </a:prstGeom>
        </p:spPr>
        <p:txBody>
          <a:bodyPr wrap="square" anchor="ctr">
            <a:noAutofit/>
          </a:bodyPr>
          <a:lstStyle>
            <a:lvl1pPr marL="0" indent="0" algn="ctr">
              <a:lnSpc>
                <a:spcPct val="90000"/>
              </a:lnSpc>
              <a:spcBef>
                <a:spcPts val="0"/>
              </a:spcBef>
              <a:buNone/>
              <a:defRPr sz="16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To highlight or add supporting text, use this space…</a:t>
            </a:r>
          </a:p>
        </p:txBody>
      </p:sp>
      <p:sp>
        <p:nvSpPr>
          <p:cNvPr id="15" name="Picture Placeholder 19">
            <a:extLst>
              <a:ext uri="{FF2B5EF4-FFF2-40B4-BE49-F238E27FC236}">
                <a16:creationId xmlns:a16="http://schemas.microsoft.com/office/drawing/2014/main" xmlns="" id="{F42F61E4-95F5-45EB-A16E-986F5CC77182}"/>
              </a:ext>
            </a:extLst>
          </p:cNvPr>
          <p:cNvSpPr>
            <a:spLocks noGrp="1"/>
          </p:cNvSpPr>
          <p:nvPr>
            <p:ph type="pic" sz="quarter" idx="12" hasCustomPrompt="1"/>
          </p:nvPr>
        </p:nvSpPr>
        <p:spPr>
          <a:xfrm>
            <a:off x="7554041" y="4734588"/>
            <a:ext cx="548783" cy="548640"/>
          </a:xfrm>
          <a:prstGeom prst="ellipse">
            <a:avLst/>
          </a:prstGeom>
          <a:solidFill>
            <a:schemeClr val="bg1"/>
          </a:solidFill>
        </p:spPr>
        <p:txBody>
          <a:bodyPr wrap="none" lIns="0" tIns="0" rIns="0" bIns="1143000" anchor="t">
            <a:noAutofit/>
          </a:bodyPr>
          <a:lstStyle>
            <a:lvl1pPr marL="0" indent="0" algn="ctr">
              <a:buNone/>
              <a:defRPr sz="800" i="1">
                <a:solidFill>
                  <a:schemeClr val="bg1">
                    <a:alpha val="50000"/>
                  </a:schemeClr>
                </a:solidFill>
              </a:defRPr>
            </a:lvl1pPr>
          </a:lstStyle>
          <a:p>
            <a:r>
              <a:rPr lang="en-US" dirty="0"/>
              <a:t>Click to</a:t>
            </a:r>
            <a:br>
              <a:rPr lang="en-US" dirty="0"/>
            </a:br>
            <a:r>
              <a:rPr lang="en-US" dirty="0"/>
              <a:t>add picture</a:t>
            </a:r>
          </a:p>
        </p:txBody>
      </p:sp>
      <p:sp>
        <p:nvSpPr>
          <p:cNvPr id="3" name="Text Placeholder 2">
            <a:extLst>
              <a:ext uri="{FF2B5EF4-FFF2-40B4-BE49-F238E27FC236}">
                <a16:creationId xmlns:a16="http://schemas.microsoft.com/office/drawing/2014/main" xmlns="" id="{69DB7E39-16D3-4AAF-8DB5-F05C74688C93}"/>
              </a:ext>
            </a:extLst>
          </p:cNvPr>
          <p:cNvSpPr>
            <a:spLocks noGrp="1"/>
          </p:cNvSpPr>
          <p:nvPr>
            <p:ph type="body" sz="quarter" idx="13" hasCustomPrompt="1"/>
          </p:nvPr>
        </p:nvSpPr>
        <p:spPr>
          <a:xfrm>
            <a:off x="7420040" y="5374387"/>
            <a:ext cx="816785" cy="296862"/>
          </a:xfrm>
        </p:spPr>
        <p:txBody>
          <a:bodyPr lIns="0" tIns="0" rIns="0" bIns="0" anchor="t">
            <a:noAutofit/>
          </a:bodyPr>
          <a:lstStyle>
            <a:lvl1pPr marL="0" indent="0" algn="ctr">
              <a:buNone/>
              <a:defRPr sz="900">
                <a:solidFill>
                  <a:schemeClr val="bg1"/>
                </a:solidFill>
              </a:defRPr>
            </a:lvl1pPr>
          </a:lstStyle>
          <a:p>
            <a:pPr lvl="0"/>
            <a:r>
              <a:rPr lang="en-US"/>
              <a:t>Presenter 1 Info</a:t>
            </a:r>
          </a:p>
        </p:txBody>
      </p:sp>
      <p:sp>
        <p:nvSpPr>
          <p:cNvPr id="43" name="Picture Placeholder 19">
            <a:extLst>
              <a:ext uri="{FF2B5EF4-FFF2-40B4-BE49-F238E27FC236}">
                <a16:creationId xmlns:a16="http://schemas.microsoft.com/office/drawing/2014/main" xmlns="" id="{125CEFA6-05AE-45D8-A1A3-F1D0A0552692}"/>
              </a:ext>
            </a:extLst>
          </p:cNvPr>
          <p:cNvSpPr>
            <a:spLocks noGrp="1"/>
          </p:cNvSpPr>
          <p:nvPr>
            <p:ph type="pic" sz="quarter" idx="14" hasCustomPrompt="1"/>
          </p:nvPr>
        </p:nvSpPr>
        <p:spPr>
          <a:xfrm>
            <a:off x="8491033" y="4734588"/>
            <a:ext cx="548783" cy="548640"/>
          </a:xfrm>
          <a:prstGeom prst="ellipse">
            <a:avLst/>
          </a:prstGeom>
          <a:solidFill>
            <a:schemeClr val="bg1"/>
          </a:solidFill>
        </p:spPr>
        <p:txBody>
          <a:bodyPr wrap="none" lIns="0" tIns="0" rIns="0" bIns="1143000" anchor="t">
            <a:noAutofit/>
          </a:bodyPr>
          <a:lstStyle>
            <a:lvl1pPr marL="0" indent="0" algn="ctr">
              <a:buNone/>
              <a:defRPr sz="800" i="1">
                <a:solidFill>
                  <a:schemeClr val="bg1">
                    <a:alpha val="50000"/>
                  </a:schemeClr>
                </a:solidFill>
              </a:defRPr>
            </a:lvl1pPr>
          </a:lstStyle>
          <a:p>
            <a:r>
              <a:rPr lang="en-US" dirty="0"/>
              <a:t>Click to</a:t>
            </a:r>
            <a:br>
              <a:rPr lang="en-US" dirty="0"/>
            </a:br>
            <a:r>
              <a:rPr lang="en-US" dirty="0"/>
              <a:t>add picture</a:t>
            </a:r>
          </a:p>
        </p:txBody>
      </p:sp>
      <p:sp>
        <p:nvSpPr>
          <p:cNvPr id="44" name="Text Placeholder 2">
            <a:extLst>
              <a:ext uri="{FF2B5EF4-FFF2-40B4-BE49-F238E27FC236}">
                <a16:creationId xmlns:a16="http://schemas.microsoft.com/office/drawing/2014/main" xmlns="" id="{ACA2B04E-D901-4211-A62E-E7960290CB86}"/>
              </a:ext>
            </a:extLst>
          </p:cNvPr>
          <p:cNvSpPr>
            <a:spLocks noGrp="1"/>
          </p:cNvSpPr>
          <p:nvPr>
            <p:ph type="body" sz="quarter" idx="15" hasCustomPrompt="1"/>
          </p:nvPr>
        </p:nvSpPr>
        <p:spPr>
          <a:xfrm>
            <a:off x="8357032" y="5374387"/>
            <a:ext cx="816785" cy="296862"/>
          </a:xfrm>
        </p:spPr>
        <p:txBody>
          <a:bodyPr lIns="0" tIns="0" rIns="0" bIns="0" anchor="t">
            <a:noAutofit/>
          </a:bodyPr>
          <a:lstStyle>
            <a:lvl1pPr marL="0" indent="0" algn="ctr">
              <a:buNone/>
              <a:defRPr sz="900">
                <a:solidFill>
                  <a:schemeClr val="bg1"/>
                </a:solidFill>
              </a:defRPr>
            </a:lvl1pPr>
          </a:lstStyle>
          <a:p>
            <a:pPr lvl="0"/>
            <a:r>
              <a:rPr lang="en-US"/>
              <a:t>Presenter 2 Info</a:t>
            </a:r>
          </a:p>
        </p:txBody>
      </p:sp>
      <p:sp>
        <p:nvSpPr>
          <p:cNvPr id="45" name="Picture Placeholder 19">
            <a:extLst>
              <a:ext uri="{FF2B5EF4-FFF2-40B4-BE49-F238E27FC236}">
                <a16:creationId xmlns:a16="http://schemas.microsoft.com/office/drawing/2014/main" xmlns="" id="{A68CD03B-FB07-4CDC-B7B8-4F39D0ECF4FA}"/>
              </a:ext>
            </a:extLst>
          </p:cNvPr>
          <p:cNvSpPr>
            <a:spLocks noGrp="1"/>
          </p:cNvSpPr>
          <p:nvPr>
            <p:ph type="pic" sz="quarter" idx="16" hasCustomPrompt="1"/>
          </p:nvPr>
        </p:nvSpPr>
        <p:spPr>
          <a:xfrm>
            <a:off x="9428025" y="4734588"/>
            <a:ext cx="548783" cy="548640"/>
          </a:xfrm>
          <a:prstGeom prst="ellipse">
            <a:avLst/>
          </a:prstGeom>
          <a:solidFill>
            <a:schemeClr val="bg1"/>
          </a:solidFill>
        </p:spPr>
        <p:txBody>
          <a:bodyPr wrap="none" lIns="0" tIns="0" rIns="0" bIns="1143000" anchor="t">
            <a:noAutofit/>
          </a:bodyPr>
          <a:lstStyle>
            <a:lvl1pPr marL="0" indent="0" algn="ctr">
              <a:buNone/>
              <a:defRPr sz="800" i="1">
                <a:solidFill>
                  <a:schemeClr val="bg1">
                    <a:alpha val="50000"/>
                  </a:schemeClr>
                </a:solidFill>
              </a:defRPr>
            </a:lvl1pPr>
          </a:lstStyle>
          <a:p>
            <a:r>
              <a:rPr lang="en-US" dirty="0"/>
              <a:t>Click to</a:t>
            </a:r>
            <a:br>
              <a:rPr lang="en-US" dirty="0"/>
            </a:br>
            <a:r>
              <a:rPr lang="en-US" dirty="0"/>
              <a:t>add picture</a:t>
            </a:r>
          </a:p>
        </p:txBody>
      </p:sp>
      <p:sp>
        <p:nvSpPr>
          <p:cNvPr id="46" name="Text Placeholder 2">
            <a:extLst>
              <a:ext uri="{FF2B5EF4-FFF2-40B4-BE49-F238E27FC236}">
                <a16:creationId xmlns:a16="http://schemas.microsoft.com/office/drawing/2014/main" xmlns="" id="{57AE09AE-6FDA-4085-9804-E01790BF677C}"/>
              </a:ext>
            </a:extLst>
          </p:cNvPr>
          <p:cNvSpPr>
            <a:spLocks noGrp="1"/>
          </p:cNvSpPr>
          <p:nvPr>
            <p:ph type="body" sz="quarter" idx="17" hasCustomPrompt="1"/>
          </p:nvPr>
        </p:nvSpPr>
        <p:spPr>
          <a:xfrm>
            <a:off x="9294024" y="5374387"/>
            <a:ext cx="816785" cy="296862"/>
          </a:xfrm>
        </p:spPr>
        <p:txBody>
          <a:bodyPr lIns="0" tIns="0" rIns="0" bIns="0" anchor="t">
            <a:noAutofit/>
          </a:bodyPr>
          <a:lstStyle>
            <a:lvl1pPr marL="0" indent="0" algn="ctr">
              <a:buNone/>
              <a:defRPr sz="900">
                <a:solidFill>
                  <a:schemeClr val="bg1"/>
                </a:solidFill>
              </a:defRPr>
            </a:lvl1pPr>
          </a:lstStyle>
          <a:p>
            <a:pPr lvl="0"/>
            <a:r>
              <a:rPr lang="en-US"/>
              <a:t>Presenter 3 Info</a:t>
            </a:r>
          </a:p>
        </p:txBody>
      </p:sp>
      <p:sp>
        <p:nvSpPr>
          <p:cNvPr id="47" name="Picture Placeholder 19">
            <a:extLst>
              <a:ext uri="{FF2B5EF4-FFF2-40B4-BE49-F238E27FC236}">
                <a16:creationId xmlns:a16="http://schemas.microsoft.com/office/drawing/2014/main" xmlns="" id="{792FB7E5-DBD8-47F7-92B3-B15C657815D4}"/>
              </a:ext>
            </a:extLst>
          </p:cNvPr>
          <p:cNvSpPr>
            <a:spLocks noGrp="1"/>
          </p:cNvSpPr>
          <p:nvPr>
            <p:ph type="pic" sz="quarter" idx="18" hasCustomPrompt="1"/>
          </p:nvPr>
        </p:nvSpPr>
        <p:spPr>
          <a:xfrm>
            <a:off x="10365017" y="4734588"/>
            <a:ext cx="548783" cy="548640"/>
          </a:xfrm>
          <a:prstGeom prst="ellipse">
            <a:avLst/>
          </a:prstGeom>
          <a:solidFill>
            <a:schemeClr val="bg1"/>
          </a:solidFill>
        </p:spPr>
        <p:txBody>
          <a:bodyPr wrap="none" lIns="0" tIns="0" rIns="0" bIns="1143000" anchor="t">
            <a:noAutofit/>
          </a:bodyPr>
          <a:lstStyle>
            <a:lvl1pPr marL="0" indent="0" algn="ctr">
              <a:buNone/>
              <a:defRPr sz="800" i="1">
                <a:solidFill>
                  <a:schemeClr val="bg1">
                    <a:alpha val="50000"/>
                  </a:schemeClr>
                </a:solidFill>
              </a:defRPr>
            </a:lvl1pPr>
          </a:lstStyle>
          <a:p>
            <a:r>
              <a:rPr lang="en-US" dirty="0"/>
              <a:t>Click to</a:t>
            </a:r>
            <a:br>
              <a:rPr lang="en-US" dirty="0"/>
            </a:br>
            <a:r>
              <a:rPr lang="en-US" dirty="0"/>
              <a:t>add picture</a:t>
            </a:r>
          </a:p>
        </p:txBody>
      </p:sp>
      <p:sp>
        <p:nvSpPr>
          <p:cNvPr id="48" name="Text Placeholder 2">
            <a:extLst>
              <a:ext uri="{FF2B5EF4-FFF2-40B4-BE49-F238E27FC236}">
                <a16:creationId xmlns:a16="http://schemas.microsoft.com/office/drawing/2014/main" xmlns="" id="{62CACE4C-2D9A-4D8C-AD8B-53F5FDBC2020}"/>
              </a:ext>
            </a:extLst>
          </p:cNvPr>
          <p:cNvSpPr>
            <a:spLocks noGrp="1"/>
          </p:cNvSpPr>
          <p:nvPr>
            <p:ph type="body" sz="quarter" idx="19" hasCustomPrompt="1"/>
          </p:nvPr>
        </p:nvSpPr>
        <p:spPr>
          <a:xfrm>
            <a:off x="10231016" y="5374387"/>
            <a:ext cx="816785" cy="296862"/>
          </a:xfrm>
        </p:spPr>
        <p:txBody>
          <a:bodyPr lIns="0" tIns="0" rIns="0" bIns="0" anchor="t">
            <a:noAutofit/>
          </a:bodyPr>
          <a:lstStyle>
            <a:lvl1pPr marL="0" indent="0" algn="ctr">
              <a:buNone/>
              <a:defRPr sz="900">
                <a:solidFill>
                  <a:schemeClr val="bg1"/>
                </a:solidFill>
              </a:defRPr>
            </a:lvl1pPr>
          </a:lstStyle>
          <a:p>
            <a:pPr lvl="0"/>
            <a:r>
              <a:rPr lang="en-US"/>
              <a:t>Presenter 4 Info</a:t>
            </a:r>
          </a:p>
        </p:txBody>
      </p:sp>
      <p:pic>
        <p:nvPicPr>
          <p:cNvPr id="29" name="Picture Placeholder 2">
            <a:extLst>
              <a:ext uri="{FF2B5EF4-FFF2-40B4-BE49-F238E27FC236}">
                <a16:creationId xmlns:a16="http://schemas.microsoft.com/office/drawing/2014/main" xmlns="" id="{BD41828A-6710-494A-826C-128A666EFB80}"/>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tretch/>
        </p:blipFill>
        <p:spPr>
          <a:xfrm>
            <a:off x="561622" y="655354"/>
            <a:ext cx="1966472" cy="799209"/>
          </a:xfrm>
          <a:prstGeom prst="rect">
            <a:avLst/>
          </a:prstGeom>
        </p:spPr>
      </p:pic>
      <p:sp>
        <p:nvSpPr>
          <p:cNvPr id="30" name="Picture Placeholder 19">
            <a:extLst>
              <a:ext uri="{FF2B5EF4-FFF2-40B4-BE49-F238E27FC236}">
                <a16:creationId xmlns:a16="http://schemas.microsoft.com/office/drawing/2014/main" xmlns="" id="{C56FA7D8-298C-485F-ADF4-A3B54BC3F47A}"/>
              </a:ext>
            </a:extLst>
          </p:cNvPr>
          <p:cNvSpPr>
            <a:spLocks noGrp="1"/>
          </p:cNvSpPr>
          <p:nvPr>
            <p:ph type="pic" sz="quarter" idx="11" hasCustomPrompt="1"/>
          </p:nvPr>
        </p:nvSpPr>
        <p:spPr>
          <a:xfrm>
            <a:off x="9538597" y="695279"/>
            <a:ext cx="1966472" cy="795528"/>
          </a:xfrm>
          <a:prstGeom prst="rect">
            <a:avLst/>
          </a:prstGeom>
          <a:noFill/>
        </p:spPr>
        <p:txBody>
          <a:bodyPr lIns="0" rIns="0" anchor="ctr">
            <a:noAutofit/>
          </a:bodyPr>
          <a:lstStyle>
            <a:lvl1pPr marL="0" indent="0" algn="ctr">
              <a:buNone/>
              <a:defRPr sz="1400">
                <a:solidFill>
                  <a:schemeClr val="bg1"/>
                </a:solidFill>
                <a:latin typeface="+mn-lt"/>
              </a:defRPr>
            </a:lvl1pPr>
          </a:lstStyle>
          <a:p>
            <a:r>
              <a:rPr lang="en-US" dirty="0"/>
              <a:t>Click on the picture icon</a:t>
            </a:r>
            <a:br>
              <a:rPr lang="en-US" dirty="0"/>
            </a:br>
            <a:r>
              <a:rPr lang="en-US" dirty="0"/>
              <a:t>to insert the Partner logo</a:t>
            </a:r>
          </a:p>
        </p:txBody>
      </p:sp>
    </p:spTree>
    <p:extLst>
      <p:ext uri="{BB962C8B-B14F-4D97-AF65-F5344CB8AC3E}">
        <p14:creationId xmlns:p14="http://schemas.microsoft.com/office/powerpoint/2010/main" val="22434129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with logo">
    <p:spTree>
      <p:nvGrpSpPr>
        <p:cNvPr id="1" name=""/>
        <p:cNvGrpSpPr/>
        <p:nvPr/>
      </p:nvGrpSpPr>
      <p:grpSpPr>
        <a:xfrm>
          <a:off x="0" y="0"/>
          <a:ext cx="0" cy="0"/>
          <a:chOff x="0" y="0"/>
          <a:chExt cx="0" cy="0"/>
        </a:xfrm>
      </p:grpSpPr>
      <p:pic>
        <p:nvPicPr>
          <p:cNvPr id="33" name="Picture 32">
            <a:extLst>
              <a:ext uri="{FF2B5EF4-FFF2-40B4-BE49-F238E27FC236}">
                <a16:creationId xmlns:a16="http://schemas.microsoft.com/office/drawing/2014/main" xmlns="" id="{32179EBC-563D-49C0-83A8-2DF2A1FB154A}"/>
              </a:ext>
            </a:extLst>
          </p:cNvPr>
          <p:cNvPicPr>
            <a:picLocks noChangeAspect="1"/>
          </p:cNvPicPr>
          <p:nvPr userDrawn="1"/>
        </p:nvPicPr>
        <p:blipFill>
          <a:blip r:embed="rId2"/>
          <a:stretch>
            <a:fillRect/>
          </a:stretch>
        </p:blipFill>
        <p:spPr>
          <a:xfrm>
            <a:off x="6590634" y="940740"/>
            <a:ext cx="5194713" cy="5193360"/>
          </a:xfrm>
          <a:prstGeom prst="rect">
            <a:avLst/>
          </a:prstGeom>
        </p:spPr>
      </p:pic>
    </p:spTree>
    <p:extLst>
      <p:ext uri="{BB962C8B-B14F-4D97-AF65-F5344CB8AC3E}">
        <p14:creationId xmlns:p14="http://schemas.microsoft.com/office/powerpoint/2010/main" val="62792970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 column text layou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D04FF6FD-F491-4A54-95BF-F82CCC6D03B5}"/>
              </a:ext>
            </a:extLst>
          </p:cNvPr>
          <p:cNvSpPr/>
          <p:nvPr userDrawn="1"/>
        </p:nvSpPr>
        <p:spPr>
          <a:xfrm>
            <a:off x="438962" y="1066801"/>
            <a:ext cx="5487829" cy="5067298"/>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6" name="Title 5">
            <a:extLst>
              <a:ext uri="{FF2B5EF4-FFF2-40B4-BE49-F238E27FC236}">
                <a16:creationId xmlns:a16="http://schemas.microsoft.com/office/drawing/2014/main" xmlns="" id="{72C62C3E-B473-416F-A867-9AF790849B04}"/>
              </a:ext>
            </a:extLst>
          </p:cNvPr>
          <p:cNvSpPr>
            <a:spLocks noGrp="1"/>
          </p:cNvSpPr>
          <p:nvPr>
            <p:ph type="title" hasCustomPrompt="1"/>
          </p:nvPr>
        </p:nvSpPr>
        <p:spPr>
          <a:xfrm>
            <a:off x="438962" y="245863"/>
            <a:ext cx="9050409" cy="315704"/>
          </a:xfrm>
        </p:spPr>
        <p:txBody>
          <a:bodyPr/>
          <a:lstStyle>
            <a:lvl1pPr>
              <a:defRPr baseline="0"/>
            </a:lvl1pPr>
          </a:lstStyle>
          <a:p>
            <a:r>
              <a:rPr lang="en-US"/>
              <a:t>SECTION HEADING</a:t>
            </a:r>
          </a:p>
        </p:txBody>
      </p:sp>
      <p:sp>
        <p:nvSpPr>
          <p:cNvPr id="14" name="Text Placeholder 4">
            <a:extLst>
              <a:ext uri="{FF2B5EF4-FFF2-40B4-BE49-F238E27FC236}">
                <a16:creationId xmlns:a16="http://schemas.microsoft.com/office/drawing/2014/main" xmlns="" id="{E7002E75-2D96-4F0E-AC8A-DDBCF5CBF536}"/>
              </a:ext>
            </a:extLst>
          </p:cNvPr>
          <p:cNvSpPr>
            <a:spLocks noGrp="1"/>
          </p:cNvSpPr>
          <p:nvPr>
            <p:ph type="body" sz="quarter" idx="14" hasCustomPrompt="1"/>
          </p:nvPr>
        </p:nvSpPr>
        <p:spPr>
          <a:xfrm>
            <a:off x="438962" y="1066801"/>
            <a:ext cx="5487829" cy="713232"/>
          </a:xfrm>
        </p:spPr>
        <p:txBody>
          <a:bodyPr lIns="182880" tIns="64008" rIns="182880" bIns="64008" anchor="b">
            <a:noAutofit/>
          </a:bodyPr>
          <a:lstStyle>
            <a:lvl1pPr marL="0" indent="0" algn="ctr">
              <a:lnSpc>
                <a:spcPct val="90000"/>
              </a:lnSpc>
              <a:spcBef>
                <a:spcPts val="0"/>
              </a:spcBef>
              <a:spcAft>
                <a:spcPts val="0"/>
              </a:spcAft>
              <a:buNone/>
              <a:defRPr sz="2200" b="0">
                <a:solidFill>
                  <a:schemeClr val="accent5"/>
                </a:solidFill>
              </a:defRPr>
            </a:lvl1pPr>
            <a:lvl2pPr marL="233363" indent="-233363">
              <a:spcBef>
                <a:spcPts val="0"/>
              </a:spcBef>
              <a:spcAft>
                <a:spcPts val="600"/>
              </a:spcAft>
              <a:buFont typeface="Arial" panose="020B0604020202020204" pitchFamily="34" charset="0"/>
              <a:buChar char="•"/>
              <a:defRPr sz="1800"/>
            </a:lvl2pPr>
            <a:lvl3pPr marL="566738" indent="-231775">
              <a:spcBef>
                <a:spcPts val="200"/>
              </a:spcBef>
              <a:spcAft>
                <a:spcPts val="600"/>
              </a:spcAft>
              <a:buFont typeface="Calibri" panose="020F0502020204030204" pitchFamily="34" charset="0"/>
              <a:buChar char="–"/>
              <a:defRPr sz="1800"/>
            </a:lvl3pPr>
            <a:lvl4pPr marL="914400" indent="-231775">
              <a:spcBef>
                <a:spcPts val="200"/>
              </a:spcBef>
              <a:spcAft>
                <a:spcPts val="600"/>
              </a:spcAft>
              <a:buFont typeface="Arial" panose="020B0604020202020204" pitchFamily="34" charset="0"/>
              <a:buChar char="•"/>
              <a:defRPr sz="1800"/>
            </a:lvl4pPr>
            <a:lvl5pPr marL="1262063" indent="-231775">
              <a:spcBef>
                <a:spcPts val="200"/>
              </a:spcBef>
              <a:spcAft>
                <a:spcPts val="600"/>
              </a:spcAft>
              <a:buFont typeface="Calibri" panose="020F0502020204030204" pitchFamily="34" charset="0"/>
              <a:buChar char="–"/>
              <a:defRPr sz="1800"/>
            </a:lvl5pPr>
          </a:lstStyle>
          <a:p>
            <a:pPr lvl="0"/>
            <a:r>
              <a:rPr lang="en-US"/>
              <a:t>Add title here</a:t>
            </a:r>
          </a:p>
        </p:txBody>
      </p:sp>
      <p:cxnSp>
        <p:nvCxnSpPr>
          <p:cNvPr id="3" name="Straight Connector 2">
            <a:extLst>
              <a:ext uri="{FF2B5EF4-FFF2-40B4-BE49-F238E27FC236}">
                <a16:creationId xmlns:a16="http://schemas.microsoft.com/office/drawing/2014/main" xmlns="" id="{2F7D0692-8667-44A3-A1D3-D39E38AE92DD}"/>
              </a:ext>
            </a:extLst>
          </p:cNvPr>
          <p:cNvCxnSpPr/>
          <p:nvPr userDrawn="1"/>
        </p:nvCxnSpPr>
        <p:spPr>
          <a:xfrm>
            <a:off x="617066" y="1898350"/>
            <a:ext cx="5131623" cy="0"/>
          </a:xfrm>
          <a:prstGeom prst="line">
            <a:avLst/>
          </a:prstGeom>
          <a:ln w="6350">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26" name="Rectangle 25">
            <a:extLst>
              <a:ext uri="{FF2B5EF4-FFF2-40B4-BE49-F238E27FC236}">
                <a16:creationId xmlns:a16="http://schemas.microsoft.com/office/drawing/2014/main" xmlns="" id="{10380C48-5BEB-4A6E-9DAB-A6429A58BD37}"/>
              </a:ext>
            </a:extLst>
          </p:cNvPr>
          <p:cNvSpPr/>
          <p:nvPr userDrawn="1"/>
        </p:nvSpPr>
        <p:spPr>
          <a:xfrm>
            <a:off x="6266733" y="1066801"/>
            <a:ext cx="5487829" cy="5067298"/>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28" name="Text Placeholder 4">
            <a:extLst>
              <a:ext uri="{FF2B5EF4-FFF2-40B4-BE49-F238E27FC236}">
                <a16:creationId xmlns:a16="http://schemas.microsoft.com/office/drawing/2014/main" xmlns="" id="{84C5DFFB-6FF4-4318-9D0D-9CD77029DABD}"/>
              </a:ext>
            </a:extLst>
          </p:cNvPr>
          <p:cNvSpPr>
            <a:spLocks noGrp="1"/>
          </p:cNvSpPr>
          <p:nvPr>
            <p:ph type="body" sz="quarter" idx="16" hasCustomPrompt="1"/>
          </p:nvPr>
        </p:nvSpPr>
        <p:spPr>
          <a:xfrm>
            <a:off x="6266733" y="1066801"/>
            <a:ext cx="5487829" cy="713232"/>
          </a:xfrm>
        </p:spPr>
        <p:txBody>
          <a:bodyPr lIns="182880" tIns="64008" rIns="182880" bIns="64008" anchor="b">
            <a:noAutofit/>
          </a:bodyPr>
          <a:lstStyle>
            <a:lvl1pPr marL="0" indent="0" algn="ctr">
              <a:lnSpc>
                <a:spcPct val="90000"/>
              </a:lnSpc>
              <a:spcBef>
                <a:spcPts val="0"/>
              </a:spcBef>
              <a:spcAft>
                <a:spcPts val="0"/>
              </a:spcAft>
              <a:buNone/>
              <a:defRPr sz="2200" b="0">
                <a:solidFill>
                  <a:schemeClr val="accent5"/>
                </a:solidFill>
              </a:defRPr>
            </a:lvl1pPr>
            <a:lvl2pPr marL="233363" indent="-233363">
              <a:spcBef>
                <a:spcPts val="0"/>
              </a:spcBef>
              <a:spcAft>
                <a:spcPts val="600"/>
              </a:spcAft>
              <a:buFont typeface="Arial" panose="020B0604020202020204" pitchFamily="34" charset="0"/>
              <a:buChar char="•"/>
              <a:defRPr sz="1800"/>
            </a:lvl2pPr>
            <a:lvl3pPr marL="566738" indent="-231775">
              <a:spcBef>
                <a:spcPts val="200"/>
              </a:spcBef>
              <a:spcAft>
                <a:spcPts val="600"/>
              </a:spcAft>
              <a:buFont typeface="Calibri" panose="020F0502020204030204" pitchFamily="34" charset="0"/>
              <a:buChar char="–"/>
              <a:defRPr sz="1800"/>
            </a:lvl3pPr>
            <a:lvl4pPr marL="914400" indent="-231775">
              <a:spcBef>
                <a:spcPts val="200"/>
              </a:spcBef>
              <a:spcAft>
                <a:spcPts val="600"/>
              </a:spcAft>
              <a:buFont typeface="Arial" panose="020B0604020202020204" pitchFamily="34" charset="0"/>
              <a:buChar char="•"/>
              <a:defRPr sz="1800"/>
            </a:lvl4pPr>
            <a:lvl5pPr marL="1262063" indent="-231775">
              <a:spcBef>
                <a:spcPts val="200"/>
              </a:spcBef>
              <a:spcAft>
                <a:spcPts val="600"/>
              </a:spcAft>
              <a:buFont typeface="Calibri" panose="020F0502020204030204" pitchFamily="34" charset="0"/>
              <a:buChar char="–"/>
              <a:defRPr sz="1800"/>
            </a:lvl5pPr>
          </a:lstStyle>
          <a:p>
            <a:pPr lvl="0"/>
            <a:r>
              <a:rPr lang="en-US"/>
              <a:t>Add title here</a:t>
            </a:r>
          </a:p>
        </p:txBody>
      </p:sp>
      <p:cxnSp>
        <p:nvCxnSpPr>
          <p:cNvPr id="29" name="Straight Connector 28">
            <a:extLst>
              <a:ext uri="{FF2B5EF4-FFF2-40B4-BE49-F238E27FC236}">
                <a16:creationId xmlns:a16="http://schemas.microsoft.com/office/drawing/2014/main" xmlns="" id="{D142C5A8-D7C7-4F2D-9CDF-834CB6B5513A}"/>
              </a:ext>
            </a:extLst>
          </p:cNvPr>
          <p:cNvCxnSpPr/>
          <p:nvPr userDrawn="1"/>
        </p:nvCxnSpPr>
        <p:spPr>
          <a:xfrm>
            <a:off x="6444837" y="1898350"/>
            <a:ext cx="5131623" cy="0"/>
          </a:xfrm>
          <a:prstGeom prst="line">
            <a:avLst/>
          </a:prstGeom>
          <a:ln w="6350">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5" name="Text Placeholder 4"/>
          <p:cNvSpPr>
            <a:spLocks noGrp="1"/>
          </p:cNvSpPr>
          <p:nvPr>
            <p:ph type="body" sz="quarter" idx="17"/>
          </p:nvPr>
        </p:nvSpPr>
        <p:spPr>
          <a:xfrm>
            <a:off x="438962" y="2016668"/>
            <a:ext cx="5487829" cy="411743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7"/>
          <p:cNvSpPr>
            <a:spLocks noGrp="1"/>
          </p:cNvSpPr>
          <p:nvPr>
            <p:ph type="body" sz="quarter" idx="18"/>
          </p:nvPr>
        </p:nvSpPr>
        <p:spPr>
          <a:xfrm>
            <a:off x="6266733" y="2016667"/>
            <a:ext cx="5487829" cy="411743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7408694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3 column text layou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D04FF6FD-F491-4A54-95BF-F82CCC6D03B5}"/>
              </a:ext>
            </a:extLst>
          </p:cNvPr>
          <p:cNvSpPr/>
          <p:nvPr userDrawn="1"/>
        </p:nvSpPr>
        <p:spPr>
          <a:xfrm>
            <a:off x="438962" y="1066801"/>
            <a:ext cx="3658553" cy="5067298"/>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6" name="Title 5">
            <a:extLst>
              <a:ext uri="{FF2B5EF4-FFF2-40B4-BE49-F238E27FC236}">
                <a16:creationId xmlns:a16="http://schemas.microsoft.com/office/drawing/2014/main" xmlns="" id="{72C62C3E-B473-416F-A867-9AF790849B04}"/>
              </a:ext>
            </a:extLst>
          </p:cNvPr>
          <p:cNvSpPr>
            <a:spLocks noGrp="1"/>
          </p:cNvSpPr>
          <p:nvPr>
            <p:ph type="title" hasCustomPrompt="1"/>
          </p:nvPr>
        </p:nvSpPr>
        <p:spPr>
          <a:xfrm>
            <a:off x="438962" y="245863"/>
            <a:ext cx="9050409" cy="315704"/>
          </a:xfrm>
        </p:spPr>
        <p:txBody>
          <a:bodyPr/>
          <a:lstStyle>
            <a:lvl1pPr>
              <a:defRPr baseline="0"/>
            </a:lvl1pPr>
          </a:lstStyle>
          <a:p>
            <a:r>
              <a:rPr lang="en-US"/>
              <a:t>SECTION HEADING</a:t>
            </a:r>
          </a:p>
        </p:txBody>
      </p:sp>
      <p:sp>
        <p:nvSpPr>
          <p:cNvPr id="14" name="Text Placeholder 4">
            <a:extLst>
              <a:ext uri="{FF2B5EF4-FFF2-40B4-BE49-F238E27FC236}">
                <a16:creationId xmlns:a16="http://schemas.microsoft.com/office/drawing/2014/main" xmlns="" id="{E7002E75-2D96-4F0E-AC8A-DDBCF5CBF536}"/>
              </a:ext>
            </a:extLst>
          </p:cNvPr>
          <p:cNvSpPr>
            <a:spLocks noGrp="1"/>
          </p:cNvSpPr>
          <p:nvPr>
            <p:ph type="body" sz="quarter" idx="14" hasCustomPrompt="1"/>
          </p:nvPr>
        </p:nvSpPr>
        <p:spPr>
          <a:xfrm>
            <a:off x="438962" y="1066801"/>
            <a:ext cx="3658553" cy="710484"/>
          </a:xfrm>
        </p:spPr>
        <p:txBody>
          <a:bodyPr lIns="182880" tIns="64008" rIns="182880" bIns="64008" anchor="b">
            <a:noAutofit/>
          </a:bodyPr>
          <a:lstStyle>
            <a:lvl1pPr marL="0" indent="0" algn="ctr">
              <a:lnSpc>
                <a:spcPct val="90000"/>
              </a:lnSpc>
              <a:spcBef>
                <a:spcPts val="0"/>
              </a:spcBef>
              <a:spcAft>
                <a:spcPts val="0"/>
              </a:spcAft>
              <a:buNone/>
              <a:defRPr sz="2200" b="0">
                <a:solidFill>
                  <a:schemeClr val="accent5"/>
                </a:solidFill>
              </a:defRPr>
            </a:lvl1pPr>
            <a:lvl2pPr marL="233363" indent="-233363">
              <a:spcBef>
                <a:spcPts val="0"/>
              </a:spcBef>
              <a:spcAft>
                <a:spcPts val="600"/>
              </a:spcAft>
              <a:buFont typeface="Arial" panose="020B0604020202020204" pitchFamily="34" charset="0"/>
              <a:buChar char="•"/>
              <a:defRPr sz="1800"/>
            </a:lvl2pPr>
            <a:lvl3pPr marL="566738" indent="-231775">
              <a:spcBef>
                <a:spcPts val="200"/>
              </a:spcBef>
              <a:spcAft>
                <a:spcPts val="600"/>
              </a:spcAft>
              <a:buFont typeface="Calibri" panose="020F0502020204030204" pitchFamily="34" charset="0"/>
              <a:buChar char="–"/>
              <a:defRPr sz="1800"/>
            </a:lvl3pPr>
            <a:lvl4pPr marL="914400" indent="-231775">
              <a:spcBef>
                <a:spcPts val="200"/>
              </a:spcBef>
              <a:spcAft>
                <a:spcPts val="600"/>
              </a:spcAft>
              <a:buFont typeface="Arial" panose="020B0604020202020204" pitchFamily="34" charset="0"/>
              <a:buChar char="•"/>
              <a:defRPr sz="1800"/>
            </a:lvl4pPr>
            <a:lvl5pPr marL="1262063" indent="-231775">
              <a:spcBef>
                <a:spcPts val="200"/>
              </a:spcBef>
              <a:spcAft>
                <a:spcPts val="600"/>
              </a:spcAft>
              <a:buFont typeface="Calibri" panose="020F0502020204030204" pitchFamily="34" charset="0"/>
              <a:buChar char="–"/>
              <a:defRPr sz="1800"/>
            </a:lvl5pPr>
          </a:lstStyle>
          <a:p>
            <a:pPr lvl="0"/>
            <a:r>
              <a:rPr lang="en-US"/>
              <a:t>Add title here</a:t>
            </a:r>
          </a:p>
        </p:txBody>
      </p:sp>
      <p:cxnSp>
        <p:nvCxnSpPr>
          <p:cNvPr id="3" name="Straight Connector 2">
            <a:extLst>
              <a:ext uri="{FF2B5EF4-FFF2-40B4-BE49-F238E27FC236}">
                <a16:creationId xmlns:a16="http://schemas.microsoft.com/office/drawing/2014/main" xmlns="" id="{2F7D0692-8667-44A3-A1D3-D39E38AE92DD}"/>
              </a:ext>
            </a:extLst>
          </p:cNvPr>
          <p:cNvCxnSpPr>
            <a:cxnSpLocks/>
          </p:cNvCxnSpPr>
          <p:nvPr userDrawn="1"/>
        </p:nvCxnSpPr>
        <p:spPr>
          <a:xfrm>
            <a:off x="601009" y="1898350"/>
            <a:ext cx="3334461" cy="0"/>
          </a:xfrm>
          <a:prstGeom prst="line">
            <a:avLst/>
          </a:prstGeom>
          <a:ln w="6350">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24" name="Rectangle 23">
            <a:extLst>
              <a:ext uri="{FF2B5EF4-FFF2-40B4-BE49-F238E27FC236}">
                <a16:creationId xmlns:a16="http://schemas.microsoft.com/office/drawing/2014/main" xmlns="" id="{911F2DDC-FE3D-47F1-B151-80B9AC9A2B70}"/>
              </a:ext>
            </a:extLst>
          </p:cNvPr>
          <p:cNvSpPr/>
          <p:nvPr userDrawn="1"/>
        </p:nvSpPr>
        <p:spPr>
          <a:xfrm>
            <a:off x="4267866" y="1066801"/>
            <a:ext cx="3658553" cy="5067298"/>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30" name="Text Placeholder 4">
            <a:extLst>
              <a:ext uri="{FF2B5EF4-FFF2-40B4-BE49-F238E27FC236}">
                <a16:creationId xmlns:a16="http://schemas.microsoft.com/office/drawing/2014/main" xmlns="" id="{2FF590C8-B23E-4B58-825C-94072533798E}"/>
              </a:ext>
            </a:extLst>
          </p:cNvPr>
          <p:cNvSpPr>
            <a:spLocks noGrp="1"/>
          </p:cNvSpPr>
          <p:nvPr>
            <p:ph type="body" sz="quarter" idx="16" hasCustomPrompt="1"/>
          </p:nvPr>
        </p:nvSpPr>
        <p:spPr>
          <a:xfrm>
            <a:off x="4267866" y="1066801"/>
            <a:ext cx="3658553" cy="710484"/>
          </a:xfrm>
        </p:spPr>
        <p:txBody>
          <a:bodyPr lIns="182880" tIns="64008" rIns="182880" bIns="64008" anchor="b">
            <a:noAutofit/>
          </a:bodyPr>
          <a:lstStyle>
            <a:lvl1pPr marL="0" indent="0" algn="ctr">
              <a:lnSpc>
                <a:spcPct val="90000"/>
              </a:lnSpc>
              <a:spcBef>
                <a:spcPts val="0"/>
              </a:spcBef>
              <a:spcAft>
                <a:spcPts val="0"/>
              </a:spcAft>
              <a:buNone/>
              <a:defRPr sz="2200" b="0">
                <a:solidFill>
                  <a:schemeClr val="accent5"/>
                </a:solidFill>
              </a:defRPr>
            </a:lvl1pPr>
            <a:lvl2pPr marL="233363" indent="-233363">
              <a:spcBef>
                <a:spcPts val="0"/>
              </a:spcBef>
              <a:spcAft>
                <a:spcPts val="600"/>
              </a:spcAft>
              <a:buFont typeface="Arial" panose="020B0604020202020204" pitchFamily="34" charset="0"/>
              <a:buChar char="•"/>
              <a:defRPr sz="1800"/>
            </a:lvl2pPr>
            <a:lvl3pPr marL="566738" indent="-231775">
              <a:spcBef>
                <a:spcPts val="200"/>
              </a:spcBef>
              <a:spcAft>
                <a:spcPts val="600"/>
              </a:spcAft>
              <a:buFont typeface="Calibri" panose="020F0502020204030204" pitchFamily="34" charset="0"/>
              <a:buChar char="–"/>
              <a:defRPr sz="1800"/>
            </a:lvl3pPr>
            <a:lvl4pPr marL="914400" indent="-231775">
              <a:spcBef>
                <a:spcPts val="200"/>
              </a:spcBef>
              <a:spcAft>
                <a:spcPts val="600"/>
              </a:spcAft>
              <a:buFont typeface="Arial" panose="020B0604020202020204" pitchFamily="34" charset="0"/>
              <a:buChar char="•"/>
              <a:defRPr sz="1800"/>
            </a:lvl4pPr>
            <a:lvl5pPr marL="1262063" indent="-231775">
              <a:spcBef>
                <a:spcPts val="200"/>
              </a:spcBef>
              <a:spcAft>
                <a:spcPts val="600"/>
              </a:spcAft>
              <a:buFont typeface="Calibri" panose="020F0502020204030204" pitchFamily="34" charset="0"/>
              <a:buChar char="–"/>
              <a:defRPr sz="1800"/>
            </a:lvl5pPr>
          </a:lstStyle>
          <a:p>
            <a:pPr lvl="0"/>
            <a:r>
              <a:rPr lang="en-US"/>
              <a:t>Add title here</a:t>
            </a:r>
          </a:p>
        </p:txBody>
      </p:sp>
      <p:cxnSp>
        <p:nvCxnSpPr>
          <p:cNvPr id="31" name="Straight Connector 30">
            <a:extLst>
              <a:ext uri="{FF2B5EF4-FFF2-40B4-BE49-F238E27FC236}">
                <a16:creationId xmlns:a16="http://schemas.microsoft.com/office/drawing/2014/main" xmlns="" id="{28967DD9-FE47-4475-A9A7-067F0E21789F}"/>
              </a:ext>
            </a:extLst>
          </p:cNvPr>
          <p:cNvCxnSpPr>
            <a:cxnSpLocks/>
          </p:cNvCxnSpPr>
          <p:nvPr userDrawn="1"/>
        </p:nvCxnSpPr>
        <p:spPr>
          <a:xfrm>
            <a:off x="4429913" y="1898350"/>
            <a:ext cx="3334461" cy="0"/>
          </a:xfrm>
          <a:prstGeom prst="line">
            <a:avLst/>
          </a:prstGeom>
          <a:ln w="6350">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32" name="Rectangle 31">
            <a:extLst>
              <a:ext uri="{FF2B5EF4-FFF2-40B4-BE49-F238E27FC236}">
                <a16:creationId xmlns:a16="http://schemas.microsoft.com/office/drawing/2014/main" xmlns="" id="{C08E1826-9545-4505-B223-4C2468E7AED3}"/>
              </a:ext>
            </a:extLst>
          </p:cNvPr>
          <p:cNvSpPr/>
          <p:nvPr userDrawn="1"/>
        </p:nvSpPr>
        <p:spPr>
          <a:xfrm>
            <a:off x="8096771" y="1066801"/>
            <a:ext cx="3658553" cy="5067298"/>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34" name="Text Placeholder 4">
            <a:extLst>
              <a:ext uri="{FF2B5EF4-FFF2-40B4-BE49-F238E27FC236}">
                <a16:creationId xmlns:a16="http://schemas.microsoft.com/office/drawing/2014/main" xmlns="" id="{BB585001-9257-45A9-92E7-3BCA73D57E9C}"/>
              </a:ext>
            </a:extLst>
          </p:cNvPr>
          <p:cNvSpPr>
            <a:spLocks noGrp="1"/>
          </p:cNvSpPr>
          <p:nvPr>
            <p:ph type="body" sz="quarter" idx="18" hasCustomPrompt="1"/>
          </p:nvPr>
        </p:nvSpPr>
        <p:spPr>
          <a:xfrm>
            <a:off x="8096771" y="1066801"/>
            <a:ext cx="3658553" cy="710484"/>
          </a:xfrm>
        </p:spPr>
        <p:txBody>
          <a:bodyPr lIns="182880" tIns="64008" rIns="182880" bIns="64008" anchor="b">
            <a:noAutofit/>
          </a:bodyPr>
          <a:lstStyle>
            <a:lvl1pPr marL="0" indent="0" algn="ctr">
              <a:lnSpc>
                <a:spcPct val="90000"/>
              </a:lnSpc>
              <a:spcBef>
                <a:spcPts val="0"/>
              </a:spcBef>
              <a:spcAft>
                <a:spcPts val="0"/>
              </a:spcAft>
              <a:buNone/>
              <a:defRPr sz="2200" b="0">
                <a:solidFill>
                  <a:schemeClr val="accent5"/>
                </a:solidFill>
              </a:defRPr>
            </a:lvl1pPr>
            <a:lvl2pPr marL="233363" indent="-233363">
              <a:spcBef>
                <a:spcPts val="0"/>
              </a:spcBef>
              <a:spcAft>
                <a:spcPts val="600"/>
              </a:spcAft>
              <a:buFont typeface="Arial" panose="020B0604020202020204" pitchFamily="34" charset="0"/>
              <a:buChar char="•"/>
              <a:defRPr sz="1800"/>
            </a:lvl2pPr>
            <a:lvl3pPr marL="566738" indent="-231775">
              <a:spcBef>
                <a:spcPts val="200"/>
              </a:spcBef>
              <a:spcAft>
                <a:spcPts val="600"/>
              </a:spcAft>
              <a:buFont typeface="Calibri" panose="020F0502020204030204" pitchFamily="34" charset="0"/>
              <a:buChar char="–"/>
              <a:defRPr sz="1800"/>
            </a:lvl3pPr>
            <a:lvl4pPr marL="914400" indent="-231775">
              <a:spcBef>
                <a:spcPts val="200"/>
              </a:spcBef>
              <a:spcAft>
                <a:spcPts val="600"/>
              </a:spcAft>
              <a:buFont typeface="Arial" panose="020B0604020202020204" pitchFamily="34" charset="0"/>
              <a:buChar char="•"/>
              <a:defRPr sz="1800"/>
            </a:lvl4pPr>
            <a:lvl5pPr marL="1262063" indent="-231775">
              <a:spcBef>
                <a:spcPts val="200"/>
              </a:spcBef>
              <a:spcAft>
                <a:spcPts val="600"/>
              </a:spcAft>
              <a:buFont typeface="Calibri" panose="020F0502020204030204" pitchFamily="34" charset="0"/>
              <a:buChar char="–"/>
              <a:defRPr sz="1800"/>
            </a:lvl5pPr>
          </a:lstStyle>
          <a:p>
            <a:pPr lvl="0"/>
            <a:r>
              <a:rPr lang="en-US"/>
              <a:t>Add title here</a:t>
            </a:r>
          </a:p>
        </p:txBody>
      </p:sp>
      <p:cxnSp>
        <p:nvCxnSpPr>
          <p:cNvPr id="35" name="Straight Connector 34">
            <a:extLst>
              <a:ext uri="{FF2B5EF4-FFF2-40B4-BE49-F238E27FC236}">
                <a16:creationId xmlns:a16="http://schemas.microsoft.com/office/drawing/2014/main" xmlns="" id="{7945B1CF-4234-4EE4-9371-9C94C1D05433}"/>
              </a:ext>
            </a:extLst>
          </p:cNvPr>
          <p:cNvCxnSpPr>
            <a:cxnSpLocks/>
          </p:cNvCxnSpPr>
          <p:nvPr userDrawn="1"/>
        </p:nvCxnSpPr>
        <p:spPr>
          <a:xfrm>
            <a:off x="8258818" y="1898350"/>
            <a:ext cx="3334461" cy="0"/>
          </a:xfrm>
          <a:prstGeom prst="line">
            <a:avLst/>
          </a:prstGeom>
          <a:ln w="6350">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5" name="Text Placeholder 4"/>
          <p:cNvSpPr>
            <a:spLocks noGrp="1"/>
          </p:cNvSpPr>
          <p:nvPr>
            <p:ph type="body" sz="quarter" idx="19"/>
          </p:nvPr>
        </p:nvSpPr>
        <p:spPr>
          <a:xfrm>
            <a:off x="438962" y="2019416"/>
            <a:ext cx="3658553" cy="41146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7"/>
          <p:cNvSpPr>
            <a:spLocks noGrp="1"/>
          </p:cNvSpPr>
          <p:nvPr>
            <p:ph type="body" sz="quarter" idx="20"/>
          </p:nvPr>
        </p:nvSpPr>
        <p:spPr>
          <a:xfrm>
            <a:off x="4267866" y="2019416"/>
            <a:ext cx="3658553" cy="411468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0"/>
          <p:cNvSpPr>
            <a:spLocks noGrp="1"/>
          </p:cNvSpPr>
          <p:nvPr>
            <p:ph type="body" sz="quarter" idx="21"/>
          </p:nvPr>
        </p:nvSpPr>
        <p:spPr>
          <a:xfrm>
            <a:off x="8096771" y="2019416"/>
            <a:ext cx="3658554" cy="41146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2573257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4 column text layou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D04FF6FD-F491-4A54-95BF-F82CCC6D03B5}"/>
              </a:ext>
            </a:extLst>
          </p:cNvPr>
          <p:cNvSpPr/>
          <p:nvPr userDrawn="1"/>
        </p:nvSpPr>
        <p:spPr>
          <a:xfrm>
            <a:off x="438962" y="1066801"/>
            <a:ext cx="2698183" cy="5067298"/>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6" name="Title 5">
            <a:extLst>
              <a:ext uri="{FF2B5EF4-FFF2-40B4-BE49-F238E27FC236}">
                <a16:creationId xmlns:a16="http://schemas.microsoft.com/office/drawing/2014/main" xmlns="" id="{72C62C3E-B473-416F-A867-9AF790849B04}"/>
              </a:ext>
            </a:extLst>
          </p:cNvPr>
          <p:cNvSpPr>
            <a:spLocks noGrp="1"/>
          </p:cNvSpPr>
          <p:nvPr>
            <p:ph type="title" hasCustomPrompt="1"/>
          </p:nvPr>
        </p:nvSpPr>
        <p:spPr>
          <a:xfrm>
            <a:off x="438961" y="245863"/>
            <a:ext cx="9050409" cy="315704"/>
          </a:xfrm>
        </p:spPr>
        <p:txBody>
          <a:bodyPr/>
          <a:lstStyle>
            <a:lvl1pPr>
              <a:defRPr baseline="0"/>
            </a:lvl1pPr>
          </a:lstStyle>
          <a:p>
            <a:r>
              <a:rPr lang="en-US"/>
              <a:t>SECTION HEADING</a:t>
            </a:r>
          </a:p>
        </p:txBody>
      </p:sp>
      <p:sp>
        <p:nvSpPr>
          <p:cNvPr id="14" name="Text Placeholder 4">
            <a:extLst>
              <a:ext uri="{FF2B5EF4-FFF2-40B4-BE49-F238E27FC236}">
                <a16:creationId xmlns:a16="http://schemas.microsoft.com/office/drawing/2014/main" xmlns="" id="{E7002E75-2D96-4F0E-AC8A-DDBCF5CBF536}"/>
              </a:ext>
            </a:extLst>
          </p:cNvPr>
          <p:cNvSpPr>
            <a:spLocks noGrp="1"/>
          </p:cNvSpPr>
          <p:nvPr>
            <p:ph type="body" sz="quarter" idx="14" hasCustomPrompt="1"/>
          </p:nvPr>
        </p:nvSpPr>
        <p:spPr>
          <a:xfrm>
            <a:off x="438962" y="1066801"/>
            <a:ext cx="2698183" cy="710484"/>
          </a:xfrm>
        </p:spPr>
        <p:txBody>
          <a:bodyPr lIns="137160" tIns="64008" rIns="137160" bIns="64008" anchor="b">
            <a:noAutofit/>
          </a:bodyPr>
          <a:lstStyle>
            <a:lvl1pPr marL="0" indent="0" algn="ctr">
              <a:lnSpc>
                <a:spcPct val="90000"/>
              </a:lnSpc>
              <a:spcBef>
                <a:spcPts val="0"/>
              </a:spcBef>
              <a:spcAft>
                <a:spcPts val="0"/>
              </a:spcAft>
              <a:buNone/>
              <a:defRPr sz="2000" b="0">
                <a:solidFill>
                  <a:schemeClr val="accent5"/>
                </a:solidFill>
              </a:defRPr>
            </a:lvl1pPr>
            <a:lvl2pPr marL="233363" indent="-233363">
              <a:spcBef>
                <a:spcPts val="0"/>
              </a:spcBef>
              <a:spcAft>
                <a:spcPts val="600"/>
              </a:spcAft>
              <a:buFont typeface="Arial" panose="020B0604020202020204" pitchFamily="34" charset="0"/>
              <a:buChar char="•"/>
              <a:defRPr sz="1800"/>
            </a:lvl2pPr>
            <a:lvl3pPr marL="566738" indent="-231775">
              <a:spcBef>
                <a:spcPts val="200"/>
              </a:spcBef>
              <a:spcAft>
                <a:spcPts val="600"/>
              </a:spcAft>
              <a:buFont typeface="Calibri" panose="020F0502020204030204" pitchFamily="34" charset="0"/>
              <a:buChar char="–"/>
              <a:defRPr sz="1800"/>
            </a:lvl3pPr>
            <a:lvl4pPr marL="914400" indent="-231775">
              <a:spcBef>
                <a:spcPts val="200"/>
              </a:spcBef>
              <a:spcAft>
                <a:spcPts val="600"/>
              </a:spcAft>
              <a:buFont typeface="Arial" panose="020B0604020202020204" pitchFamily="34" charset="0"/>
              <a:buChar char="•"/>
              <a:defRPr sz="1800"/>
            </a:lvl4pPr>
            <a:lvl5pPr marL="1262063" indent="-231775">
              <a:spcBef>
                <a:spcPts val="200"/>
              </a:spcBef>
              <a:spcAft>
                <a:spcPts val="600"/>
              </a:spcAft>
              <a:buFont typeface="Calibri" panose="020F0502020204030204" pitchFamily="34" charset="0"/>
              <a:buChar char="–"/>
              <a:defRPr sz="1800"/>
            </a:lvl5pPr>
          </a:lstStyle>
          <a:p>
            <a:pPr lvl="0"/>
            <a:r>
              <a:rPr lang="en-US"/>
              <a:t>Add title here</a:t>
            </a:r>
          </a:p>
        </p:txBody>
      </p:sp>
      <p:cxnSp>
        <p:nvCxnSpPr>
          <p:cNvPr id="3" name="Straight Connector 2">
            <a:extLst>
              <a:ext uri="{FF2B5EF4-FFF2-40B4-BE49-F238E27FC236}">
                <a16:creationId xmlns:a16="http://schemas.microsoft.com/office/drawing/2014/main" xmlns="" id="{2F7D0692-8667-44A3-A1D3-D39E38AE92DD}"/>
              </a:ext>
            </a:extLst>
          </p:cNvPr>
          <p:cNvCxnSpPr>
            <a:cxnSpLocks/>
          </p:cNvCxnSpPr>
          <p:nvPr userDrawn="1"/>
        </p:nvCxnSpPr>
        <p:spPr>
          <a:xfrm>
            <a:off x="548017" y="1898350"/>
            <a:ext cx="2480074" cy="0"/>
          </a:xfrm>
          <a:prstGeom prst="line">
            <a:avLst/>
          </a:prstGeom>
          <a:ln w="6350">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53" name="Rectangle 52">
            <a:extLst>
              <a:ext uri="{FF2B5EF4-FFF2-40B4-BE49-F238E27FC236}">
                <a16:creationId xmlns:a16="http://schemas.microsoft.com/office/drawing/2014/main" xmlns="" id="{27ADBF00-25EC-4063-A5A1-A28DFBEFA8FB}"/>
              </a:ext>
            </a:extLst>
          </p:cNvPr>
          <p:cNvSpPr/>
          <p:nvPr userDrawn="1"/>
        </p:nvSpPr>
        <p:spPr>
          <a:xfrm>
            <a:off x="3311688" y="1066801"/>
            <a:ext cx="2698183" cy="5067298"/>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55" name="Text Placeholder 4">
            <a:extLst>
              <a:ext uri="{FF2B5EF4-FFF2-40B4-BE49-F238E27FC236}">
                <a16:creationId xmlns:a16="http://schemas.microsoft.com/office/drawing/2014/main" xmlns="" id="{9782D4D5-C774-4C2F-A646-929DB1D5A813}"/>
              </a:ext>
            </a:extLst>
          </p:cNvPr>
          <p:cNvSpPr>
            <a:spLocks noGrp="1"/>
          </p:cNvSpPr>
          <p:nvPr>
            <p:ph type="body" sz="quarter" idx="16" hasCustomPrompt="1"/>
          </p:nvPr>
        </p:nvSpPr>
        <p:spPr>
          <a:xfrm>
            <a:off x="3311688" y="1066801"/>
            <a:ext cx="2698183" cy="710484"/>
          </a:xfrm>
        </p:spPr>
        <p:txBody>
          <a:bodyPr lIns="137160" tIns="64008" rIns="137160" bIns="64008" anchor="b">
            <a:noAutofit/>
          </a:bodyPr>
          <a:lstStyle>
            <a:lvl1pPr marL="0" indent="0" algn="ctr">
              <a:lnSpc>
                <a:spcPct val="90000"/>
              </a:lnSpc>
              <a:spcBef>
                <a:spcPts val="0"/>
              </a:spcBef>
              <a:spcAft>
                <a:spcPts val="0"/>
              </a:spcAft>
              <a:buNone/>
              <a:defRPr sz="2000" b="0">
                <a:solidFill>
                  <a:schemeClr val="accent5"/>
                </a:solidFill>
              </a:defRPr>
            </a:lvl1pPr>
            <a:lvl2pPr marL="233363" indent="-233363">
              <a:spcBef>
                <a:spcPts val="0"/>
              </a:spcBef>
              <a:spcAft>
                <a:spcPts val="600"/>
              </a:spcAft>
              <a:buFont typeface="Arial" panose="020B0604020202020204" pitchFamily="34" charset="0"/>
              <a:buChar char="•"/>
              <a:defRPr sz="1800"/>
            </a:lvl2pPr>
            <a:lvl3pPr marL="566738" indent="-231775">
              <a:spcBef>
                <a:spcPts val="200"/>
              </a:spcBef>
              <a:spcAft>
                <a:spcPts val="600"/>
              </a:spcAft>
              <a:buFont typeface="Calibri" panose="020F0502020204030204" pitchFamily="34" charset="0"/>
              <a:buChar char="–"/>
              <a:defRPr sz="1800"/>
            </a:lvl3pPr>
            <a:lvl4pPr marL="914400" indent="-231775">
              <a:spcBef>
                <a:spcPts val="200"/>
              </a:spcBef>
              <a:spcAft>
                <a:spcPts val="600"/>
              </a:spcAft>
              <a:buFont typeface="Arial" panose="020B0604020202020204" pitchFamily="34" charset="0"/>
              <a:buChar char="•"/>
              <a:defRPr sz="1800"/>
            </a:lvl4pPr>
            <a:lvl5pPr marL="1262063" indent="-231775">
              <a:spcBef>
                <a:spcPts val="200"/>
              </a:spcBef>
              <a:spcAft>
                <a:spcPts val="600"/>
              </a:spcAft>
              <a:buFont typeface="Calibri" panose="020F0502020204030204" pitchFamily="34" charset="0"/>
              <a:buChar char="–"/>
              <a:defRPr sz="1800"/>
            </a:lvl5pPr>
          </a:lstStyle>
          <a:p>
            <a:pPr lvl="0"/>
            <a:r>
              <a:rPr lang="en-US"/>
              <a:t>Add title here</a:t>
            </a:r>
          </a:p>
        </p:txBody>
      </p:sp>
      <p:sp>
        <p:nvSpPr>
          <p:cNvPr id="57" name="Rectangle 56">
            <a:extLst>
              <a:ext uri="{FF2B5EF4-FFF2-40B4-BE49-F238E27FC236}">
                <a16:creationId xmlns:a16="http://schemas.microsoft.com/office/drawing/2014/main" xmlns="" id="{863DC7F1-9A08-485D-AB4F-EBA24FAD873D}"/>
              </a:ext>
            </a:extLst>
          </p:cNvPr>
          <p:cNvSpPr/>
          <p:nvPr userDrawn="1"/>
        </p:nvSpPr>
        <p:spPr>
          <a:xfrm>
            <a:off x="6184414" y="1066801"/>
            <a:ext cx="2698183" cy="5067298"/>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59" name="Text Placeholder 4">
            <a:extLst>
              <a:ext uri="{FF2B5EF4-FFF2-40B4-BE49-F238E27FC236}">
                <a16:creationId xmlns:a16="http://schemas.microsoft.com/office/drawing/2014/main" xmlns="" id="{5BB687B2-DC0F-4085-A36C-576A4E6F0D3E}"/>
              </a:ext>
            </a:extLst>
          </p:cNvPr>
          <p:cNvSpPr>
            <a:spLocks noGrp="1"/>
          </p:cNvSpPr>
          <p:nvPr>
            <p:ph type="body" sz="quarter" idx="18" hasCustomPrompt="1"/>
          </p:nvPr>
        </p:nvSpPr>
        <p:spPr>
          <a:xfrm>
            <a:off x="6184414" y="1066801"/>
            <a:ext cx="2698183" cy="710484"/>
          </a:xfrm>
        </p:spPr>
        <p:txBody>
          <a:bodyPr lIns="137160" tIns="64008" rIns="137160" bIns="64008" anchor="b">
            <a:noAutofit/>
          </a:bodyPr>
          <a:lstStyle>
            <a:lvl1pPr marL="0" indent="0" algn="ctr">
              <a:lnSpc>
                <a:spcPct val="90000"/>
              </a:lnSpc>
              <a:spcBef>
                <a:spcPts val="0"/>
              </a:spcBef>
              <a:spcAft>
                <a:spcPts val="0"/>
              </a:spcAft>
              <a:buNone/>
              <a:defRPr sz="2000" b="0">
                <a:solidFill>
                  <a:schemeClr val="accent5"/>
                </a:solidFill>
              </a:defRPr>
            </a:lvl1pPr>
            <a:lvl2pPr marL="233363" indent="-233363">
              <a:spcBef>
                <a:spcPts val="0"/>
              </a:spcBef>
              <a:spcAft>
                <a:spcPts val="600"/>
              </a:spcAft>
              <a:buFont typeface="Arial" panose="020B0604020202020204" pitchFamily="34" charset="0"/>
              <a:buChar char="•"/>
              <a:defRPr sz="1800"/>
            </a:lvl2pPr>
            <a:lvl3pPr marL="566738" indent="-231775">
              <a:spcBef>
                <a:spcPts val="200"/>
              </a:spcBef>
              <a:spcAft>
                <a:spcPts val="600"/>
              </a:spcAft>
              <a:buFont typeface="Calibri" panose="020F0502020204030204" pitchFamily="34" charset="0"/>
              <a:buChar char="–"/>
              <a:defRPr sz="1800"/>
            </a:lvl3pPr>
            <a:lvl4pPr marL="914400" indent="-231775">
              <a:spcBef>
                <a:spcPts val="200"/>
              </a:spcBef>
              <a:spcAft>
                <a:spcPts val="600"/>
              </a:spcAft>
              <a:buFont typeface="Arial" panose="020B0604020202020204" pitchFamily="34" charset="0"/>
              <a:buChar char="•"/>
              <a:defRPr sz="1800"/>
            </a:lvl4pPr>
            <a:lvl5pPr marL="1262063" indent="-231775">
              <a:spcBef>
                <a:spcPts val="200"/>
              </a:spcBef>
              <a:spcAft>
                <a:spcPts val="600"/>
              </a:spcAft>
              <a:buFont typeface="Calibri" panose="020F0502020204030204" pitchFamily="34" charset="0"/>
              <a:buChar char="–"/>
              <a:defRPr sz="1800"/>
            </a:lvl5pPr>
          </a:lstStyle>
          <a:p>
            <a:pPr lvl="0"/>
            <a:r>
              <a:rPr lang="en-US"/>
              <a:t>Add title here</a:t>
            </a:r>
          </a:p>
        </p:txBody>
      </p:sp>
      <p:sp>
        <p:nvSpPr>
          <p:cNvPr id="61" name="Rectangle 60">
            <a:extLst>
              <a:ext uri="{FF2B5EF4-FFF2-40B4-BE49-F238E27FC236}">
                <a16:creationId xmlns:a16="http://schemas.microsoft.com/office/drawing/2014/main" xmlns="" id="{E7FA196A-9199-4FCC-9468-1A6324910F10}"/>
              </a:ext>
            </a:extLst>
          </p:cNvPr>
          <p:cNvSpPr/>
          <p:nvPr userDrawn="1"/>
        </p:nvSpPr>
        <p:spPr>
          <a:xfrm>
            <a:off x="9057141" y="1066801"/>
            <a:ext cx="2698183" cy="5067298"/>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63" name="Text Placeholder 4">
            <a:extLst>
              <a:ext uri="{FF2B5EF4-FFF2-40B4-BE49-F238E27FC236}">
                <a16:creationId xmlns:a16="http://schemas.microsoft.com/office/drawing/2014/main" xmlns="" id="{068DA545-6794-4A0B-B242-4603AC0E98DA}"/>
              </a:ext>
            </a:extLst>
          </p:cNvPr>
          <p:cNvSpPr>
            <a:spLocks noGrp="1"/>
          </p:cNvSpPr>
          <p:nvPr>
            <p:ph type="body" sz="quarter" idx="20" hasCustomPrompt="1"/>
          </p:nvPr>
        </p:nvSpPr>
        <p:spPr>
          <a:xfrm>
            <a:off x="9057141" y="1066801"/>
            <a:ext cx="2698183" cy="710484"/>
          </a:xfrm>
        </p:spPr>
        <p:txBody>
          <a:bodyPr lIns="137160" tIns="64008" rIns="137160" bIns="64008" anchor="b">
            <a:noAutofit/>
          </a:bodyPr>
          <a:lstStyle>
            <a:lvl1pPr marL="0" indent="0" algn="ctr">
              <a:lnSpc>
                <a:spcPct val="90000"/>
              </a:lnSpc>
              <a:spcBef>
                <a:spcPts val="0"/>
              </a:spcBef>
              <a:spcAft>
                <a:spcPts val="0"/>
              </a:spcAft>
              <a:buNone/>
              <a:defRPr sz="2000" b="0">
                <a:solidFill>
                  <a:schemeClr val="accent5"/>
                </a:solidFill>
              </a:defRPr>
            </a:lvl1pPr>
            <a:lvl2pPr marL="233363" indent="-233363">
              <a:spcBef>
                <a:spcPts val="0"/>
              </a:spcBef>
              <a:spcAft>
                <a:spcPts val="600"/>
              </a:spcAft>
              <a:buFont typeface="Arial" panose="020B0604020202020204" pitchFamily="34" charset="0"/>
              <a:buChar char="•"/>
              <a:defRPr sz="1800"/>
            </a:lvl2pPr>
            <a:lvl3pPr marL="566738" indent="-231775">
              <a:spcBef>
                <a:spcPts val="200"/>
              </a:spcBef>
              <a:spcAft>
                <a:spcPts val="600"/>
              </a:spcAft>
              <a:buFont typeface="Calibri" panose="020F0502020204030204" pitchFamily="34" charset="0"/>
              <a:buChar char="–"/>
              <a:defRPr sz="1800"/>
            </a:lvl3pPr>
            <a:lvl4pPr marL="914400" indent="-231775">
              <a:spcBef>
                <a:spcPts val="200"/>
              </a:spcBef>
              <a:spcAft>
                <a:spcPts val="600"/>
              </a:spcAft>
              <a:buFont typeface="Arial" panose="020B0604020202020204" pitchFamily="34" charset="0"/>
              <a:buChar char="•"/>
              <a:defRPr sz="1800"/>
            </a:lvl4pPr>
            <a:lvl5pPr marL="1262063" indent="-231775">
              <a:spcBef>
                <a:spcPts val="200"/>
              </a:spcBef>
              <a:spcAft>
                <a:spcPts val="600"/>
              </a:spcAft>
              <a:buFont typeface="Calibri" panose="020F0502020204030204" pitchFamily="34" charset="0"/>
              <a:buChar char="–"/>
              <a:defRPr sz="1800"/>
            </a:lvl5pPr>
          </a:lstStyle>
          <a:p>
            <a:pPr lvl="0"/>
            <a:r>
              <a:rPr lang="en-US"/>
              <a:t>Add title here</a:t>
            </a:r>
          </a:p>
        </p:txBody>
      </p:sp>
      <p:cxnSp>
        <p:nvCxnSpPr>
          <p:cNvPr id="66" name="Straight Connector 65">
            <a:extLst>
              <a:ext uri="{FF2B5EF4-FFF2-40B4-BE49-F238E27FC236}">
                <a16:creationId xmlns:a16="http://schemas.microsoft.com/office/drawing/2014/main" xmlns="" id="{043053F1-B968-43EE-871F-8A29BE96FB96}"/>
              </a:ext>
            </a:extLst>
          </p:cNvPr>
          <p:cNvCxnSpPr>
            <a:cxnSpLocks/>
          </p:cNvCxnSpPr>
          <p:nvPr userDrawn="1"/>
        </p:nvCxnSpPr>
        <p:spPr>
          <a:xfrm>
            <a:off x="3420743" y="1898350"/>
            <a:ext cx="2480074" cy="0"/>
          </a:xfrm>
          <a:prstGeom prst="line">
            <a:avLst/>
          </a:prstGeom>
          <a:ln w="6350">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67" name="Straight Connector 66">
            <a:extLst>
              <a:ext uri="{FF2B5EF4-FFF2-40B4-BE49-F238E27FC236}">
                <a16:creationId xmlns:a16="http://schemas.microsoft.com/office/drawing/2014/main" xmlns="" id="{EBF23B40-1E61-4543-B8B5-9D1F8DB33C7B}"/>
              </a:ext>
            </a:extLst>
          </p:cNvPr>
          <p:cNvCxnSpPr>
            <a:cxnSpLocks/>
          </p:cNvCxnSpPr>
          <p:nvPr userDrawn="1"/>
        </p:nvCxnSpPr>
        <p:spPr>
          <a:xfrm>
            <a:off x="6293469" y="1898350"/>
            <a:ext cx="2480074" cy="0"/>
          </a:xfrm>
          <a:prstGeom prst="line">
            <a:avLst/>
          </a:prstGeom>
          <a:ln w="6350">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68" name="Straight Connector 67">
            <a:extLst>
              <a:ext uri="{FF2B5EF4-FFF2-40B4-BE49-F238E27FC236}">
                <a16:creationId xmlns:a16="http://schemas.microsoft.com/office/drawing/2014/main" xmlns="" id="{FA912EC7-D485-416D-9148-096803B58069}"/>
              </a:ext>
            </a:extLst>
          </p:cNvPr>
          <p:cNvCxnSpPr>
            <a:cxnSpLocks/>
          </p:cNvCxnSpPr>
          <p:nvPr userDrawn="1"/>
        </p:nvCxnSpPr>
        <p:spPr>
          <a:xfrm>
            <a:off x="9166196" y="1898350"/>
            <a:ext cx="2480074" cy="0"/>
          </a:xfrm>
          <a:prstGeom prst="line">
            <a:avLst/>
          </a:prstGeom>
          <a:ln w="6350">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5" name="Text Placeholder 4"/>
          <p:cNvSpPr>
            <a:spLocks noGrp="1"/>
          </p:cNvSpPr>
          <p:nvPr>
            <p:ph type="body" sz="quarter" idx="21"/>
          </p:nvPr>
        </p:nvSpPr>
        <p:spPr>
          <a:xfrm>
            <a:off x="438962" y="2019416"/>
            <a:ext cx="2698182" cy="411468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7"/>
          <p:cNvSpPr>
            <a:spLocks noGrp="1"/>
          </p:cNvSpPr>
          <p:nvPr>
            <p:ph type="body" sz="quarter" idx="22"/>
          </p:nvPr>
        </p:nvSpPr>
        <p:spPr>
          <a:xfrm>
            <a:off x="3311686" y="2019416"/>
            <a:ext cx="2698185" cy="411468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2"/>
          <p:cNvSpPr>
            <a:spLocks noGrp="1"/>
          </p:cNvSpPr>
          <p:nvPr>
            <p:ph type="body" sz="quarter" idx="23"/>
          </p:nvPr>
        </p:nvSpPr>
        <p:spPr>
          <a:xfrm>
            <a:off x="6184414" y="2019417"/>
            <a:ext cx="2698183" cy="411468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6" name="Text Placeholder 15"/>
          <p:cNvSpPr>
            <a:spLocks noGrp="1"/>
          </p:cNvSpPr>
          <p:nvPr>
            <p:ph type="body" sz="quarter" idx="24"/>
          </p:nvPr>
        </p:nvSpPr>
        <p:spPr>
          <a:xfrm>
            <a:off x="9057458" y="2019416"/>
            <a:ext cx="2697866" cy="411468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7301008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grid text layout">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xmlns="" id="{E2608241-4E05-46E8-9D0E-8DBE082943F4}"/>
              </a:ext>
            </a:extLst>
          </p:cNvPr>
          <p:cNvSpPr/>
          <p:nvPr userDrawn="1"/>
        </p:nvSpPr>
        <p:spPr>
          <a:xfrm>
            <a:off x="438962" y="3767989"/>
            <a:ext cx="5487829" cy="237079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32" name="Rectangle 31">
            <a:extLst>
              <a:ext uri="{FF2B5EF4-FFF2-40B4-BE49-F238E27FC236}">
                <a16:creationId xmlns:a16="http://schemas.microsoft.com/office/drawing/2014/main" xmlns="" id="{ED14D64C-114A-4518-B391-E06AA8DAFFD2}"/>
              </a:ext>
            </a:extLst>
          </p:cNvPr>
          <p:cNvSpPr/>
          <p:nvPr userDrawn="1"/>
        </p:nvSpPr>
        <p:spPr>
          <a:xfrm>
            <a:off x="6266733" y="3767989"/>
            <a:ext cx="5487829" cy="237079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4" name="Rectangle 3">
            <a:extLst>
              <a:ext uri="{FF2B5EF4-FFF2-40B4-BE49-F238E27FC236}">
                <a16:creationId xmlns:a16="http://schemas.microsoft.com/office/drawing/2014/main" xmlns="" id="{D04FF6FD-F491-4A54-95BF-F82CCC6D03B5}"/>
              </a:ext>
            </a:extLst>
          </p:cNvPr>
          <p:cNvSpPr/>
          <p:nvPr userDrawn="1"/>
        </p:nvSpPr>
        <p:spPr>
          <a:xfrm>
            <a:off x="438962" y="1066801"/>
            <a:ext cx="5487829" cy="237079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6" name="Title 5">
            <a:extLst>
              <a:ext uri="{FF2B5EF4-FFF2-40B4-BE49-F238E27FC236}">
                <a16:creationId xmlns:a16="http://schemas.microsoft.com/office/drawing/2014/main" xmlns="" id="{72C62C3E-B473-416F-A867-9AF790849B04}"/>
              </a:ext>
            </a:extLst>
          </p:cNvPr>
          <p:cNvSpPr>
            <a:spLocks noGrp="1"/>
          </p:cNvSpPr>
          <p:nvPr>
            <p:ph type="title" hasCustomPrompt="1"/>
          </p:nvPr>
        </p:nvSpPr>
        <p:spPr>
          <a:xfrm>
            <a:off x="438962" y="245863"/>
            <a:ext cx="9050409" cy="315704"/>
          </a:xfrm>
        </p:spPr>
        <p:txBody>
          <a:bodyPr/>
          <a:lstStyle>
            <a:lvl1pPr>
              <a:defRPr baseline="0"/>
            </a:lvl1pPr>
          </a:lstStyle>
          <a:p>
            <a:r>
              <a:rPr lang="en-US"/>
              <a:t>Section heading</a:t>
            </a:r>
          </a:p>
        </p:txBody>
      </p:sp>
      <p:sp>
        <p:nvSpPr>
          <p:cNvPr id="14" name="Text Placeholder 4">
            <a:extLst>
              <a:ext uri="{FF2B5EF4-FFF2-40B4-BE49-F238E27FC236}">
                <a16:creationId xmlns:a16="http://schemas.microsoft.com/office/drawing/2014/main" xmlns="" id="{E7002E75-2D96-4F0E-AC8A-DDBCF5CBF536}"/>
              </a:ext>
            </a:extLst>
          </p:cNvPr>
          <p:cNvSpPr>
            <a:spLocks noGrp="1"/>
          </p:cNvSpPr>
          <p:nvPr>
            <p:ph type="body" sz="quarter" idx="14" hasCustomPrompt="1"/>
          </p:nvPr>
        </p:nvSpPr>
        <p:spPr>
          <a:xfrm>
            <a:off x="438962" y="1080073"/>
            <a:ext cx="5487829" cy="502920"/>
          </a:xfrm>
        </p:spPr>
        <p:txBody>
          <a:bodyPr lIns="182880" tIns="45720" rIns="182880" bIns="45720" anchor="b">
            <a:noAutofit/>
          </a:bodyPr>
          <a:lstStyle>
            <a:lvl1pPr marL="0" indent="0" algn="ctr">
              <a:lnSpc>
                <a:spcPct val="90000"/>
              </a:lnSpc>
              <a:spcBef>
                <a:spcPts val="0"/>
              </a:spcBef>
              <a:spcAft>
                <a:spcPts val="0"/>
              </a:spcAft>
              <a:buNone/>
              <a:defRPr sz="1800" b="0">
                <a:solidFill>
                  <a:schemeClr val="accent5"/>
                </a:solidFill>
              </a:defRPr>
            </a:lvl1pPr>
            <a:lvl2pPr marL="233363" indent="-233363">
              <a:spcBef>
                <a:spcPts val="0"/>
              </a:spcBef>
              <a:spcAft>
                <a:spcPts val="600"/>
              </a:spcAft>
              <a:buFont typeface="Arial" panose="020B0604020202020204" pitchFamily="34" charset="0"/>
              <a:buChar char="•"/>
              <a:defRPr sz="1800"/>
            </a:lvl2pPr>
            <a:lvl3pPr marL="566738" indent="-231775">
              <a:spcBef>
                <a:spcPts val="200"/>
              </a:spcBef>
              <a:spcAft>
                <a:spcPts val="600"/>
              </a:spcAft>
              <a:buFont typeface="Calibri" panose="020F0502020204030204" pitchFamily="34" charset="0"/>
              <a:buChar char="–"/>
              <a:defRPr sz="1800"/>
            </a:lvl3pPr>
            <a:lvl4pPr marL="914400" indent="-231775">
              <a:spcBef>
                <a:spcPts val="200"/>
              </a:spcBef>
              <a:spcAft>
                <a:spcPts val="600"/>
              </a:spcAft>
              <a:buFont typeface="Arial" panose="020B0604020202020204" pitchFamily="34" charset="0"/>
              <a:buChar char="•"/>
              <a:defRPr sz="1800"/>
            </a:lvl4pPr>
            <a:lvl5pPr marL="1262063" indent="-231775">
              <a:spcBef>
                <a:spcPts val="200"/>
              </a:spcBef>
              <a:spcAft>
                <a:spcPts val="600"/>
              </a:spcAft>
              <a:buFont typeface="Calibri" panose="020F0502020204030204" pitchFamily="34" charset="0"/>
              <a:buChar char="–"/>
              <a:defRPr sz="1800"/>
            </a:lvl5pPr>
          </a:lstStyle>
          <a:p>
            <a:pPr lvl="0"/>
            <a:r>
              <a:rPr lang="en-US"/>
              <a:t>Add title here</a:t>
            </a:r>
          </a:p>
        </p:txBody>
      </p:sp>
      <p:cxnSp>
        <p:nvCxnSpPr>
          <p:cNvPr id="3" name="Straight Connector 2">
            <a:extLst>
              <a:ext uri="{FF2B5EF4-FFF2-40B4-BE49-F238E27FC236}">
                <a16:creationId xmlns:a16="http://schemas.microsoft.com/office/drawing/2014/main" xmlns="" id="{2F7D0692-8667-44A3-A1D3-D39E38AE92DD}"/>
              </a:ext>
            </a:extLst>
          </p:cNvPr>
          <p:cNvCxnSpPr>
            <a:cxnSpLocks/>
          </p:cNvCxnSpPr>
          <p:nvPr userDrawn="1"/>
        </p:nvCxnSpPr>
        <p:spPr>
          <a:xfrm>
            <a:off x="617066" y="1700231"/>
            <a:ext cx="5131623" cy="0"/>
          </a:xfrm>
          <a:prstGeom prst="line">
            <a:avLst/>
          </a:prstGeom>
          <a:ln w="6350">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26" name="Rectangle 25">
            <a:extLst>
              <a:ext uri="{FF2B5EF4-FFF2-40B4-BE49-F238E27FC236}">
                <a16:creationId xmlns:a16="http://schemas.microsoft.com/office/drawing/2014/main" xmlns="" id="{10380C48-5BEB-4A6E-9DAB-A6429A58BD37}"/>
              </a:ext>
            </a:extLst>
          </p:cNvPr>
          <p:cNvSpPr/>
          <p:nvPr userDrawn="1"/>
        </p:nvSpPr>
        <p:spPr>
          <a:xfrm>
            <a:off x="6266733" y="1066801"/>
            <a:ext cx="5487829" cy="237079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28" name="Text Placeholder 4">
            <a:extLst>
              <a:ext uri="{FF2B5EF4-FFF2-40B4-BE49-F238E27FC236}">
                <a16:creationId xmlns:a16="http://schemas.microsoft.com/office/drawing/2014/main" xmlns="" id="{84C5DFFB-6FF4-4318-9D0D-9CD77029DABD}"/>
              </a:ext>
            </a:extLst>
          </p:cNvPr>
          <p:cNvSpPr>
            <a:spLocks noGrp="1"/>
          </p:cNvSpPr>
          <p:nvPr>
            <p:ph type="body" sz="quarter" idx="16" hasCustomPrompt="1"/>
          </p:nvPr>
        </p:nvSpPr>
        <p:spPr>
          <a:xfrm>
            <a:off x="6266733" y="1080073"/>
            <a:ext cx="5487829" cy="502920"/>
          </a:xfrm>
        </p:spPr>
        <p:txBody>
          <a:bodyPr lIns="182880" tIns="45720" rIns="182880" bIns="45720" anchor="b">
            <a:noAutofit/>
          </a:bodyPr>
          <a:lstStyle>
            <a:lvl1pPr marL="0" indent="0" algn="ctr">
              <a:lnSpc>
                <a:spcPct val="90000"/>
              </a:lnSpc>
              <a:spcBef>
                <a:spcPts val="0"/>
              </a:spcBef>
              <a:spcAft>
                <a:spcPts val="0"/>
              </a:spcAft>
              <a:buNone/>
              <a:defRPr sz="1800" b="0">
                <a:solidFill>
                  <a:schemeClr val="accent5"/>
                </a:solidFill>
              </a:defRPr>
            </a:lvl1pPr>
            <a:lvl2pPr marL="233363" indent="-233363">
              <a:spcBef>
                <a:spcPts val="0"/>
              </a:spcBef>
              <a:spcAft>
                <a:spcPts val="600"/>
              </a:spcAft>
              <a:buFont typeface="Arial" panose="020B0604020202020204" pitchFamily="34" charset="0"/>
              <a:buChar char="•"/>
              <a:defRPr sz="1800"/>
            </a:lvl2pPr>
            <a:lvl3pPr marL="566738" indent="-231775">
              <a:spcBef>
                <a:spcPts val="200"/>
              </a:spcBef>
              <a:spcAft>
                <a:spcPts val="600"/>
              </a:spcAft>
              <a:buFont typeface="Calibri" panose="020F0502020204030204" pitchFamily="34" charset="0"/>
              <a:buChar char="–"/>
              <a:defRPr sz="1800"/>
            </a:lvl3pPr>
            <a:lvl4pPr marL="914400" indent="-231775">
              <a:spcBef>
                <a:spcPts val="200"/>
              </a:spcBef>
              <a:spcAft>
                <a:spcPts val="600"/>
              </a:spcAft>
              <a:buFont typeface="Arial" panose="020B0604020202020204" pitchFamily="34" charset="0"/>
              <a:buChar char="•"/>
              <a:defRPr sz="1800"/>
            </a:lvl4pPr>
            <a:lvl5pPr marL="1262063" indent="-231775">
              <a:spcBef>
                <a:spcPts val="200"/>
              </a:spcBef>
              <a:spcAft>
                <a:spcPts val="600"/>
              </a:spcAft>
              <a:buFont typeface="Calibri" panose="020F0502020204030204" pitchFamily="34" charset="0"/>
              <a:buChar char="–"/>
              <a:defRPr sz="1800"/>
            </a:lvl5pPr>
          </a:lstStyle>
          <a:p>
            <a:pPr lvl="0"/>
            <a:r>
              <a:rPr lang="en-US"/>
              <a:t>Add title here</a:t>
            </a:r>
          </a:p>
        </p:txBody>
      </p:sp>
      <p:cxnSp>
        <p:nvCxnSpPr>
          <p:cNvPr id="29" name="Straight Connector 28">
            <a:extLst>
              <a:ext uri="{FF2B5EF4-FFF2-40B4-BE49-F238E27FC236}">
                <a16:creationId xmlns:a16="http://schemas.microsoft.com/office/drawing/2014/main" xmlns="" id="{D142C5A8-D7C7-4F2D-9CDF-834CB6B5513A}"/>
              </a:ext>
            </a:extLst>
          </p:cNvPr>
          <p:cNvCxnSpPr>
            <a:cxnSpLocks/>
          </p:cNvCxnSpPr>
          <p:nvPr userDrawn="1"/>
        </p:nvCxnSpPr>
        <p:spPr>
          <a:xfrm>
            <a:off x="6444837" y="1700231"/>
            <a:ext cx="5131623" cy="0"/>
          </a:xfrm>
          <a:prstGeom prst="line">
            <a:avLst/>
          </a:prstGeom>
          <a:ln w="6350">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22" name="Text Placeholder 4">
            <a:extLst>
              <a:ext uri="{FF2B5EF4-FFF2-40B4-BE49-F238E27FC236}">
                <a16:creationId xmlns:a16="http://schemas.microsoft.com/office/drawing/2014/main" xmlns="" id="{5C66F760-3895-44D3-9634-42CF098615A8}"/>
              </a:ext>
            </a:extLst>
          </p:cNvPr>
          <p:cNvSpPr>
            <a:spLocks noGrp="1"/>
          </p:cNvSpPr>
          <p:nvPr>
            <p:ph type="body" sz="quarter" idx="18" hasCustomPrompt="1"/>
          </p:nvPr>
        </p:nvSpPr>
        <p:spPr>
          <a:xfrm>
            <a:off x="438962" y="3767989"/>
            <a:ext cx="5487829" cy="502920"/>
          </a:xfrm>
        </p:spPr>
        <p:txBody>
          <a:bodyPr lIns="182880" tIns="45720" rIns="182880" bIns="45720" anchor="b">
            <a:noAutofit/>
          </a:bodyPr>
          <a:lstStyle>
            <a:lvl1pPr marL="0" indent="0" algn="ctr">
              <a:lnSpc>
                <a:spcPct val="90000"/>
              </a:lnSpc>
              <a:spcBef>
                <a:spcPts val="0"/>
              </a:spcBef>
              <a:spcAft>
                <a:spcPts val="0"/>
              </a:spcAft>
              <a:buNone/>
              <a:defRPr sz="1800" b="0">
                <a:solidFill>
                  <a:schemeClr val="accent5"/>
                </a:solidFill>
              </a:defRPr>
            </a:lvl1pPr>
            <a:lvl2pPr marL="233363" indent="-233363">
              <a:spcBef>
                <a:spcPts val="0"/>
              </a:spcBef>
              <a:spcAft>
                <a:spcPts val="600"/>
              </a:spcAft>
              <a:buFont typeface="Arial" panose="020B0604020202020204" pitchFamily="34" charset="0"/>
              <a:buChar char="•"/>
              <a:defRPr sz="1800"/>
            </a:lvl2pPr>
            <a:lvl3pPr marL="566738" indent="-231775">
              <a:spcBef>
                <a:spcPts val="200"/>
              </a:spcBef>
              <a:spcAft>
                <a:spcPts val="600"/>
              </a:spcAft>
              <a:buFont typeface="Calibri" panose="020F0502020204030204" pitchFamily="34" charset="0"/>
              <a:buChar char="–"/>
              <a:defRPr sz="1800"/>
            </a:lvl3pPr>
            <a:lvl4pPr marL="914400" indent="-231775">
              <a:spcBef>
                <a:spcPts val="200"/>
              </a:spcBef>
              <a:spcAft>
                <a:spcPts val="600"/>
              </a:spcAft>
              <a:buFont typeface="Arial" panose="020B0604020202020204" pitchFamily="34" charset="0"/>
              <a:buChar char="•"/>
              <a:defRPr sz="1800"/>
            </a:lvl4pPr>
            <a:lvl5pPr marL="1262063" indent="-231775">
              <a:spcBef>
                <a:spcPts val="200"/>
              </a:spcBef>
              <a:spcAft>
                <a:spcPts val="600"/>
              </a:spcAft>
              <a:buFont typeface="Calibri" panose="020F0502020204030204" pitchFamily="34" charset="0"/>
              <a:buChar char="–"/>
              <a:defRPr sz="1800"/>
            </a:lvl5pPr>
          </a:lstStyle>
          <a:p>
            <a:pPr lvl="0"/>
            <a:r>
              <a:rPr lang="en-US"/>
              <a:t>Add title here</a:t>
            </a:r>
          </a:p>
        </p:txBody>
      </p:sp>
      <p:cxnSp>
        <p:nvCxnSpPr>
          <p:cNvPr id="23" name="Straight Connector 22">
            <a:extLst>
              <a:ext uri="{FF2B5EF4-FFF2-40B4-BE49-F238E27FC236}">
                <a16:creationId xmlns:a16="http://schemas.microsoft.com/office/drawing/2014/main" xmlns="" id="{5290E210-1D03-48FC-908F-C4D29CCF1398}"/>
              </a:ext>
            </a:extLst>
          </p:cNvPr>
          <p:cNvCxnSpPr>
            <a:cxnSpLocks/>
          </p:cNvCxnSpPr>
          <p:nvPr userDrawn="1"/>
        </p:nvCxnSpPr>
        <p:spPr>
          <a:xfrm>
            <a:off x="617066" y="4388146"/>
            <a:ext cx="5131623" cy="0"/>
          </a:xfrm>
          <a:prstGeom prst="line">
            <a:avLst/>
          </a:prstGeom>
          <a:ln w="6350">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25" name="Text Placeholder 4">
            <a:extLst>
              <a:ext uri="{FF2B5EF4-FFF2-40B4-BE49-F238E27FC236}">
                <a16:creationId xmlns:a16="http://schemas.microsoft.com/office/drawing/2014/main" xmlns="" id="{04F20230-7417-458C-90FE-3DF401E4D1D5}"/>
              </a:ext>
            </a:extLst>
          </p:cNvPr>
          <p:cNvSpPr>
            <a:spLocks noGrp="1"/>
          </p:cNvSpPr>
          <p:nvPr>
            <p:ph type="body" sz="quarter" idx="20" hasCustomPrompt="1"/>
          </p:nvPr>
        </p:nvSpPr>
        <p:spPr>
          <a:xfrm>
            <a:off x="6266733" y="3767989"/>
            <a:ext cx="5487829" cy="502920"/>
          </a:xfrm>
        </p:spPr>
        <p:txBody>
          <a:bodyPr lIns="182880" tIns="45720" rIns="182880" bIns="45720" anchor="b">
            <a:noAutofit/>
          </a:bodyPr>
          <a:lstStyle>
            <a:lvl1pPr marL="0" indent="0" algn="ctr">
              <a:lnSpc>
                <a:spcPct val="90000"/>
              </a:lnSpc>
              <a:spcBef>
                <a:spcPts val="0"/>
              </a:spcBef>
              <a:spcAft>
                <a:spcPts val="0"/>
              </a:spcAft>
              <a:buNone/>
              <a:defRPr sz="1800" b="0">
                <a:solidFill>
                  <a:schemeClr val="accent5"/>
                </a:solidFill>
              </a:defRPr>
            </a:lvl1pPr>
            <a:lvl2pPr marL="233363" indent="-233363">
              <a:spcBef>
                <a:spcPts val="0"/>
              </a:spcBef>
              <a:spcAft>
                <a:spcPts val="600"/>
              </a:spcAft>
              <a:buFont typeface="Arial" panose="020B0604020202020204" pitchFamily="34" charset="0"/>
              <a:buChar char="•"/>
              <a:defRPr sz="1800"/>
            </a:lvl2pPr>
            <a:lvl3pPr marL="566738" indent="-231775">
              <a:spcBef>
                <a:spcPts val="200"/>
              </a:spcBef>
              <a:spcAft>
                <a:spcPts val="600"/>
              </a:spcAft>
              <a:buFont typeface="Calibri" panose="020F0502020204030204" pitchFamily="34" charset="0"/>
              <a:buChar char="–"/>
              <a:defRPr sz="1800"/>
            </a:lvl3pPr>
            <a:lvl4pPr marL="914400" indent="-231775">
              <a:spcBef>
                <a:spcPts val="200"/>
              </a:spcBef>
              <a:spcAft>
                <a:spcPts val="600"/>
              </a:spcAft>
              <a:buFont typeface="Arial" panose="020B0604020202020204" pitchFamily="34" charset="0"/>
              <a:buChar char="•"/>
              <a:defRPr sz="1800"/>
            </a:lvl4pPr>
            <a:lvl5pPr marL="1262063" indent="-231775">
              <a:spcBef>
                <a:spcPts val="200"/>
              </a:spcBef>
              <a:spcAft>
                <a:spcPts val="600"/>
              </a:spcAft>
              <a:buFont typeface="Calibri" panose="020F0502020204030204" pitchFamily="34" charset="0"/>
              <a:buChar char="–"/>
              <a:defRPr sz="1800"/>
            </a:lvl5pPr>
          </a:lstStyle>
          <a:p>
            <a:pPr lvl="0"/>
            <a:r>
              <a:rPr lang="en-US"/>
              <a:t>Add title here</a:t>
            </a:r>
          </a:p>
        </p:txBody>
      </p:sp>
      <p:cxnSp>
        <p:nvCxnSpPr>
          <p:cNvPr id="30" name="Straight Connector 29">
            <a:extLst>
              <a:ext uri="{FF2B5EF4-FFF2-40B4-BE49-F238E27FC236}">
                <a16:creationId xmlns:a16="http://schemas.microsoft.com/office/drawing/2014/main" xmlns="" id="{E85F50F5-008F-4B71-8FA6-64E17A0CF360}"/>
              </a:ext>
            </a:extLst>
          </p:cNvPr>
          <p:cNvCxnSpPr>
            <a:cxnSpLocks/>
          </p:cNvCxnSpPr>
          <p:nvPr userDrawn="1"/>
        </p:nvCxnSpPr>
        <p:spPr>
          <a:xfrm>
            <a:off x="6444837" y="4388146"/>
            <a:ext cx="5131623" cy="0"/>
          </a:xfrm>
          <a:prstGeom prst="line">
            <a:avLst/>
          </a:prstGeom>
          <a:ln w="6350">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5" name="Text Placeholder 4"/>
          <p:cNvSpPr>
            <a:spLocks noGrp="1"/>
          </p:cNvSpPr>
          <p:nvPr>
            <p:ph type="body" sz="quarter" idx="21"/>
          </p:nvPr>
        </p:nvSpPr>
        <p:spPr>
          <a:xfrm>
            <a:off x="438962" y="1817468"/>
            <a:ext cx="5487829" cy="1620124"/>
          </a:xfrm>
        </p:spPr>
        <p:txBody>
          <a:bodyPr>
            <a:noAutofit/>
          </a:bodyPr>
          <a:lstStyle>
            <a:lvl1pPr>
              <a:defRPr sz="1800"/>
            </a:lvl1pPr>
            <a:lvl2pPr>
              <a:defRPr sz="1600"/>
            </a:lvl2pPr>
            <a:lvl3pPr>
              <a:defRPr sz="1400"/>
            </a:lvl3pPr>
            <a:lvl4pPr>
              <a:defRPr sz="1200"/>
            </a:lvl4pPr>
            <a:lvl5pPr>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7"/>
          <p:cNvSpPr>
            <a:spLocks noGrp="1"/>
          </p:cNvSpPr>
          <p:nvPr>
            <p:ph type="body" sz="quarter" idx="22"/>
          </p:nvPr>
        </p:nvSpPr>
        <p:spPr>
          <a:xfrm>
            <a:off x="6266733" y="1817468"/>
            <a:ext cx="5487829" cy="1620124"/>
          </a:xfrm>
        </p:spPr>
        <p:txBody>
          <a:bodyPr>
            <a:noAutofit/>
          </a:bodyPr>
          <a:lstStyle>
            <a:lvl1pPr>
              <a:defRPr sz="1800"/>
            </a:lvl1pPr>
            <a:lvl2pPr>
              <a:defRPr sz="1600"/>
            </a:lvl2pPr>
            <a:lvl3pPr>
              <a:defRPr sz="1400"/>
            </a:lvl3pPr>
            <a:lvl4pPr>
              <a:defRPr sz="1200"/>
            </a:lvl4pPr>
            <a:lvl5pPr>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0"/>
          <p:cNvSpPr>
            <a:spLocks noGrp="1"/>
          </p:cNvSpPr>
          <p:nvPr>
            <p:ph type="body" sz="quarter" idx="23"/>
          </p:nvPr>
        </p:nvSpPr>
        <p:spPr>
          <a:xfrm>
            <a:off x="6266733" y="4500507"/>
            <a:ext cx="5487829" cy="1638272"/>
          </a:xfrm>
        </p:spPr>
        <p:txBody>
          <a:bodyPr>
            <a:noAutofit/>
          </a:bodyPr>
          <a:lstStyle>
            <a:lvl1pPr>
              <a:defRPr sz="1800"/>
            </a:lvl1pPr>
            <a:lvl2pPr>
              <a:defRPr sz="1600"/>
            </a:lvl2pPr>
            <a:lvl3pPr>
              <a:defRPr sz="1400"/>
            </a:lvl3pPr>
            <a:lvl4pPr>
              <a:defRPr sz="1200"/>
            </a:lvl4pPr>
            <a:lvl5pPr>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2"/>
          <p:cNvSpPr>
            <a:spLocks noGrp="1"/>
          </p:cNvSpPr>
          <p:nvPr>
            <p:ph type="body" sz="quarter" idx="24"/>
          </p:nvPr>
        </p:nvSpPr>
        <p:spPr>
          <a:xfrm>
            <a:off x="438962" y="4505384"/>
            <a:ext cx="5487829" cy="1633395"/>
          </a:xfrm>
        </p:spPr>
        <p:txBody>
          <a:bodyPr>
            <a:noAutofit/>
          </a:bodyPr>
          <a:lstStyle>
            <a:lvl1pPr>
              <a:defRPr sz="1800"/>
            </a:lvl1pPr>
            <a:lvl2pPr>
              <a:defRPr sz="1600"/>
            </a:lvl2pPr>
            <a:lvl3pPr>
              <a:defRPr sz="1400"/>
            </a:lvl3pPr>
            <a:lvl4pPr>
              <a:defRPr sz="1200"/>
            </a:lvl4pPr>
            <a:lvl5pPr>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6542770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Image on left">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xmlns="" id="{FA384AA8-E329-48AE-A654-DB73F5111AE3}"/>
              </a:ext>
            </a:extLst>
          </p:cNvPr>
          <p:cNvSpPr>
            <a:spLocks noGrp="1"/>
          </p:cNvSpPr>
          <p:nvPr>
            <p:ph type="body" sz="quarter" idx="10" hasCustomPrompt="1"/>
          </p:nvPr>
        </p:nvSpPr>
        <p:spPr>
          <a:xfrm>
            <a:off x="8188236" y="1409703"/>
            <a:ext cx="3564801" cy="1009033"/>
          </a:xfrm>
        </p:spPr>
        <p:txBody>
          <a:bodyPr lIns="0" tIns="0" rIns="0" bIns="0" anchor="b">
            <a:noAutofit/>
          </a:bodyPr>
          <a:lstStyle>
            <a:lvl1pPr marL="0" indent="0">
              <a:lnSpc>
                <a:spcPct val="90000"/>
              </a:lnSpc>
              <a:spcBef>
                <a:spcPts val="0"/>
              </a:spcBef>
              <a:spcAft>
                <a:spcPts val="0"/>
              </a:spcAft>
              <a:buNone/>
              <a:defRPr sz="3200" b="0">
                <a:solidFill>
                  <a:schemeClr val="accent5"/>
                </a:solidFill>
              </a:defRPr>
            </a:lvl1pPr>
            <a:lvl2pPr marL="0" indent="0">
              <a:spcBef>
                <a:spcPts val="0"/>
              </a:spcBef>
              <a:spcAft>
                <a:spcPts val="600"/>
              </a:spcAft>
              <a:buFont typeface="Arial" panose="020B0604020202020204" pitchFamily="34" charset="0"/>
              <a:buNone/>
              <a:defRPr/>
            </a:lvl2pPr>
            <a:lvl3pPr marL="566738" indent="-231775">
              <a:spcBef>
                <a:spcPts val="200"/>
              </a:spcBef>
              <a:spcAft>
                <a:spcPts val="600"/>
              </a:spcAft>
              <a:buFont typeface="Calibri" panose="020F0502020204030204" pitchFamily="34" charset="0"/>
              <a:buChar char="–"/>
              <a:defRPr/>
            </a:lvl3pPr>
            <a:lvl4pPr marL="914400" indent="-231775">
              <a:spcBef>
                <a:spcPts val="200"/>
              </a:spcBef>
              <a:spcAft>
                <a:spcPts val="600"/>
              </a:spcAft>
              <a:buFont typeface="Arial" panose="020B0604020202020204" pitchFamily="34" charset="0"/>
              <a:buChar char="•"/>
              <a:defRPr/>
            </a:lvl4pPr>
            <a:lvl5pPr marL="1262063" indent="-231775">
              <a:spcBef>
                <a:spcPts val="200"/>
              </a:spcBef>
              <a:spcAft>
                <a:spcPts val="600"/>
              </a:spcAft>
              <a:buFont typeface="Calibri" panose="020F0502020204030204" pitchFamily="34" charset="0"/>
              <a:buChar char="–"/>
              <a:defRPr/>
            </a:lvl5pPr>
          </a:lstStyle>
          <a:p>
            <a:pPr lvl="0"/>
            <a:r>
              <a:rPr lang="en-US"/>
              <a:t>Text placement on the right with images…</a:t>
            </a:r>
          </a:p>
        </p:txBody>
      </p:sp>
      <p:sp>
        <p:nvSpPr>
          <p:cNvPr id="8" name="Text Placeholder 4">
            <a:extLst>
              <a:ext uri="{FF2B5EF4-FFF2-40B4-BE49-F238E27FC236}">
                <a16:creationId xmlns:a16="http://schemas.microsoft.com/office/drawing/2014/main" xmlns="" id="{4D28E0D2-FB60-4FE5-A488-EAC3FDC4F5D4}"/>
              </a:ext>
            </a:extLst>
          </p:cNvPr>
          <p:cNvSpPr>
            <a:spLocks noGrp="1"/>
          </p:cNvSpPr>
          <p:nvPr>
            <p:ph type="body" sz="quarter" idx="11" hasCustomPrompt="1"/>
          </p:nvPr>
        </p:nvSpPr>
        <p:spPr>
          <a:xfrm>
            <a:off x="8188236" y="2568887"/>
            <a:ext cx="3564801" cy="640080"/>
          </a:xfrm>
        </p:spPr>
        <p:txBody>
          <a:bodyPr lIns="0" tIns="0" rIns="0" bIns="0" anchor="t">
            <a:normAutofit/>
          </a:bodyPr>
          <a:lstStyle>
            <a:lvl1pPr marL="0" indent="0">
              <a:spcBef>
                <a:spcPts val="0"/>
              </a:spcBef>
              <a:spcAft>
                <a:spcPts val="0"/>
              </a:spcAft>
              <a:buNone/>
              <a:defRPr sz="1400" b="0">
                <a:solidFill>
                  <a:schemeClr val="bg2"/>
                </a:solidFill>
              </a:defRPr>
            </a:lvl1pPr>
            <a:lvl2pPr marL="0" indent="0">
              <a:spcBef>
                <a:spcPts val="0"/>
              </a:spcBef>
              <a:spcAft>
                <a:spcPts val="600"/>
              </a:spcAft>
              <a:buFont typeface="Arial" panose="020B0604020202020204" pitchFamily="34" charset="0"/>
              <a:buNone/>
              <a:defRPr/>
            </a:lvl2pPr>
            <a:lvl3pPr marL="566738" indent="-231775">
              <a:spcBef>
                <a:spcPts val="200"/>
              </a:spcBef>
              <a:spcAft>
                <a:spcPts val="600"/>
              </a:spcAft>
              <a:buFont typeface="Calibri" panose="020F0502020204030204" pitchFamily="34" charset="0"/>
              <a:buChar char="–"/>
              <a:defRPr/>
            </a:lvl3pPr>
            <a:lvl4pPr marL="914400" indent="-231775">
              <a:spcBef>
                <a:spcPts val="200"/>
              </a:spcBef>
              <a:spcAft>
                <a:spcPts val="600"/>
              </a:spcAft>
              <a:buFont typeface="Arial" panose="020B0604020202020204" pitchFamily="34" charset="0"/>
              <a:buChar char="•"/>
              <a:defRPr/>
            </a:lvl4pPr>
            <a:lvl5pPr marL="1262063" indent="-231775">
              <a:spcBef>
                <a:spcPts val="200"/>
              </a:spcBef>
              <a:spcAft>
                <a:spcPts val="600"/>
              </a:spcAft>
              <a:buFont typeface="Calibri" panose="020F0502020204030204" pitchFamily="34" charset="0"/>
              <a:buChar char="–"/>
              <a:defRPr/>
            </a:lvl5pPr>
          </a:lstStyle>
          <a:p>
            <a:pPr lvl="0"/>
            <a:r>
              <a:rPr lang="en-US"/>
              <a:t>Sub heading text here…</a:t>
            </a:r>
          </a:p>
        </p:txBody>
      </p:sp>
      <p:sp>
        <p:nvSpPr>
          <p:cNvPr id="10" name="Text Placeholder 4">
            <a:extLst>
              <a:ext uri="{FF2B5EF4-FFF2-40B4-BE49-F238E27FC236}">
                <a16:creationId xmlns:a16="http://schemas.microsoft.com/office/drawing/2014/main" xmlns="" id="{D083492D-9303-43AC-B776-BB4E216D25FC}"/>
              </a:ext>
            </a:extLst>
          </p:cNvPr>
          <p:cNvSpPr>
            <a:spLocks noGrp="1"/>
          </p:cNvSpPr>
          <p:nvPr>
            <p:ph type="body" sz="quarter" idx="13" hasCustomPrompt="1"/>
          </p:nvPr>
        </p:nvSpPr>
        <p:spPr>
          <a:xfrm>
            <a:off x="8188235" y="3302080"/>
            <a:ext cx="3567089" cy="2982173"/>
          </a:xfrm>
        </p:spPr>
        <p:txBody>
          <a:bodyPr lIns="0" tIns="0" rIns="0" bIns="0" anchor="t">
            <a:noAutofit/>
          </a:bodyPr>
          <a:lstStyle>
            <a:lvl1pPr marL="0" indent="0">
              <a:spcBef>
                <a:spcPts val="0"/>
              </a:spcBef>
              <a:spcAft>
                <a:spcPts val="1200"/>
              </a:spcAft>
              <a:buNone/>
              <a:defRPr sz="1400" b="0">
                <a:solidFill>
                  <a:schemeClr val="tx1"/>
                </a:solidFill>
              </a:defRPr>
            </a:lvl1pPr>
            <a:lvl2pPr marL="0" indent="0">
              <a:spcBef>
                <a:spcPts val="0"/>
              </a:spcBef>
              <a:spcAft>
                <a:spcPts val="600"/>
              </a:spcAft>
              <a:buFont typeface="Arial" panose="020B0604020202020204" pitchFamily="34" charset="0"/>
              <a:buNone/>
              <a:defRPr/>
            </a:lvl2pPr>
            <a:lvl3pPr marL="566738" indent="-231775">
              <a:spcBef>
                <a:spcPts val="200"/>
              </a:spcBef>
              <a:spcAft>
                <a:spcPts val="600"/>
              </a:spcAft>
              <a:buFont typeface="Calibri" panose="020F0502020204030204" pitchFamily="34" charset="0"/>
              <a:buChar char="–"/>
              <a:defRPr/>
            </a:lvl3pPr>
            <a:lvl4pPr marL="914400" indent="-231775">
              <a:spcBef>
                <a:spcPts val="200"/>
              </a:spcBef>
              <a:spcAft>
                <a:spcPts val="600"/>
              </a:spcAft>
              <a:buFont typeface="Arial" panose="020B0604020202020204" pitchFamily="34" charset="0"/>
              <a:buChar char="•"/>
              <a:defRPr/>
            </a:lvl4pPr>
            <a:lvl5pPr marL="1262063" indent="-231775">
              <a:spcBef>
                <a:spcPts val="200"/>
              </a:spcBef>
              <a:spcAft>
                <a:spcPts val="600"/>
              </a:spcAft>
              <a:buFont typeface="Calibri" panose="020F0502020204030204" pitchFamily="34" charset="0"/>
              <a:buChar char="–"/>
              <a:defRPr/>
            </a:lvl5pPr>
          </a:lstStyle>
          <a:p>
            <a:pPr lvl="0"/>
            <a:r>
              <a:rPr lang="en-US"/>
              <a:t>Place holder for text description</a:t>
            </a:r>
          </a:p>
        </p:txBody>
      </p:sp>
      <p:sp>
        <p:nvSpPr>
          <p:cNvPr id="7" name="TextBox 6">
            <a:extLst>
              <a:ext uri="{FF2B5EF4-FFF2-40B4-BE49-F238E27FC236}">
                <a16:creationId xmlns:a16="http://schemas.microsoft.com/office/drawing/2014/main" xmlns="" id="{627C5B98-7084-40B5-BEB1-C88745735293}"/>
              </a:ext>
            </a:extLst>
          </p:cNvPr>
          <p:cNvSpPr txBox="1"/>
          <p:nvPr userDrawn="1"/>
        </p:nvSpPr>
        <p:spPr>
          <a:xfrm>
            <a:off x="11470597" y="6596679"/>
            <a:ext cx="282440" cy="166614"/>
          </a:xfrm>
          <a:prstGeom prst="rect">
            <a:avLst/>
          </a:prstGeom>
          <a:noFill/>
        </p:spPr>
        <p:txBody>
          <a:bodyPr wrap="square" lIns="0" tIns="0" rIns="0" bIns="0" rtlCol="0" anchor="ctr">
            <a:noAutofit/>
          </a:bodyPr>
          <a:lstStyle/>
          <a:p>
            <a:pPr algn="r"/>
            <a:fld id="{D32B1299-5D1F-4CF7-9AC0-55CF30817FA5}" type="slidenum">
              <a:rPr lang="en-US" sz="1000" smtClean="0">
                <a:solidFill>
                  <a:schemeClr val="bg1">
                    <a:lumMod val="50000"/>
                  </a:schemeClr>
                </a:solidFill>
                <a:latin typeface="Avenir Roman"/>
                <a:cs typeface="Avenir Roman"/>
              </a:rPr>
              <a:pPr algn="r"/>
              <a:t>‹#›</a:t>
            </a:fld>
            <a:endParaRPr kumimoji="0" lang="en-US" sz="1000" u="none" strike="noStrike" kern="1200" cap="none" spc="0" normalizeH="0" baseline="0" noProof="0" dirty="0">
              <a:ln>
                <a:noFill/>
              </a:ln>
              <a:solidFill>
                <a:schemeClr val="bg1">
                  <a:lumMod val="50000"/>
                </a:schemeClr>
              </a:solidFill>
              <a:effectLst/>
              <a:uLnTx/>
              <a:uFillTx/>
              <a:latin typeface="Avenir Roman"/>
              <a:cs typeface="Avenir Roman"/>
            </a:endParaRPr>
          </a:p>
        </p:txBody>
      </p:sp>
      <p:sp>
        <p:nvSpPr>
          <p:cNvPr id="3" name="Picture Placeholder 2">
            <a:extLst>
              <a:ext uri="{FF2B5EF4-FFF2-40B4-BE49-F238E27FC236}">
                <a16:creationId xmlns:a16="http://schemas.microsoft.com/office/drawing/2014/main" xmlns="" id="{B481D2D6-D3F9-47BA-B7FD-5810A8C443CC}"/>
              </a:ext>
            </a:extLst>
          </p:cNvPr>
          <p:cNvSpPr>
            <a:spLocks noGrp="1"/>
          </p:cNvSpPr>
          <p:nvPr>
            <p:ph type="pic" sz="quarter" idx="14" hasCustomPrompt="1"/>
          </p:nvPr>
        </p:nvSpPr>
        <p:spPr>
          <a:xfrm>
            <a:off x="1" y="0"/>
            <a:ext cx="7745842" cy="6858000"/>
          </a:xfrm>
        </p:spPr>
        <p:txBody>
          <a:bodyPr tIns="914400" bIns="91440" anchor="ctr">
            <a:normAutofit/>
          </a:bodyPr>
          <a:lstStyle>
            <a:lvl1pPr marL="0" indent="0" algn="ctr">
              <a:buNone/>
              <a:defRPr sz="1800" i="0"/>
            </a:lvl1pPr>
          </a:lstStyle>
          <a:p>
            <a:r>
              <a:rPr lang="en-US" dirty="0"/>
              <a:t>Click to add picture</a:t>
            </a:r>
          </a:p>
        </p:txBody>
      </p:sp>
      <p:pic>
        <p:nvPicPr>
          <p:cNvPr id="13" name="Picture 1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685311" y="139308"/>
            <a:ext cx="1301156" cy="528814"/>
          </a:xfrm>
          <a:prstGeom prst="rect">
            <a:avLst/>
          </a:prstGeom>
        </p:spPr>
      </p:pic>
    </p:spTree>
    <p:extLst>
      <p:ext uri="{BB962C8B-B14F-4D97-AF65-F5344CB8AC3E}">
        <p14:creationId xmlns:p14="http://schemas.microsoft.com/office/powerpoint/2010/main" val="229090483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Graph on right">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xmlns="" id="{72C62C3E-B473-416F-A867-9AF790849B04}"/>
              </a:ext>
            </a:extLst>
          </p:cNvPr>
          <p:cNvSpPr>
            <a:spLocks noGrp="1"/>
          </p:cNvSpPr>
          <p:nvPr>
            <p:ph type="title" hasCustomPrompt="1"/>
          </p:nvPr>
        </p:nvSpPr>
        <p:spPr/>
        <p:txBody>
          <a:bodyPr/>
          <a:lstStyle>
            <a:lvl1pPr>
              <a:defRPr baseline="0"/>
            </a:lvl1pPr>
          </a:lstStyle>
          <a:p>
            <a:r>
              <a:rPr lang="en-US"/>
              <a:t>SECTION HEADING</a:t>
            </a:r>
          </a:p>
        </p:txBody>
      </p:sp>
      <p:sp>
        <p:nvSpPr>
          <p:cNvPr id="5" name="Text Placeholder 4">
            <a:extLst>
              <a:ext uri="{FF2B5EF4-FFF2-40B4-BE49-F238E27FC236}">
                <a16:creationId xmlns:a16="http://schemas.microsoft.com/office/drawing/2014/main" xmlns="" id="{FA384AA8-E329-48AE-A654-DB73F5111AE3}"/>
              </a:ext>
            </a:extLst>
          </p:cNvPr>
          <p:cNvSpPr>
            <a:spLocks noGrp="1"/>
          </p:cNvSpPr>
          <p:nvPr>
            <p:ph type="body" sz="quarter" idx="10" hasCustomPrompt="1"/>
          </p:nvPr>
        </p:nvSpPr>
        <p:spPr>
          <a:xfrm>
            <a:off x="438962" y="1409703"/>
            <a:ext cx="2835378" cy="1183027"/>
          </a:xfrm>
        </p:spPr>
        <p:txBody>
          <a:bodyPr lIns="0" tIns="0" rIns="0" bIns="0" anchor="t">
            <a:noAutofit/>
          </a:bodyPr>
          <a:lstStyle>
            <a:lvl1pPr marL="0" indent="0">
              <a:lnSpc>
                <a:spcPct val="90000"/>
              </a:lnSpc>
              <a:spcBef>
                <a:spcPts val="0"/>
              </a:spcBef>
              <a:spcAft>
                <a:spcPts val="0"/>
              </a:spcAft>
              <a:buNone/>
              <a:defRPr sz="3200" b="0">
                <a:solidFill>
                  <a:schemeClr val="accent5"/>
                </a:solidFill>
              </a:defRPr>
            </a:lvl1pPr>
            <a:lvl2pPr marL="0" indent="0">
              <a:spcBef>
                <a:spcPts val="0"/>
              </a:spcBef>
              <a:spcAft>
                <a:spcPts val="600"/>
              </a:spcAft>
              <a:buFont typeface="Arial" panose="020B0604020202020204" pitchFamily="34" charset="0"/>
              <a:buNone/>
              <a:defRPr/>
            </a:lvl2pPr>
            <a:lvl3pPr marL="566738" indent="-231775">
              <a:spcBef>
                <a:spcPts val="200"/>
              </a:spcBef>
              <a:spcAft>
                <a:spcPts val="600"/>
              </a:spcAft>
              <a:buFont typeface="Calibri" panose="020F0502020204030204" pitchFamily="34" charset="0"/>
              <a:buChar char="–"/>
              <a:defRPr/>
            </a:lvl3pPr>
            <a:lvl4pPr marL="914400" indent="-231775">
              <a:spcBef>
                <a:spcPts val="200"/>
              </a:spcBef>
              <a:spcAft>
                <a:spcPts val="600"/>
              </a:spcAft>
              <a:buFont typeface="Arial" panose="020B0604020202020204" pitchFamily="34" charset="0"/>
              <a:buChar char="•"/>
              <a:defRPr/>
            </a:lvl4pPr>
            <a:lvl5pPr marL="1262063" indent="-231775">
              <a:spcBef>
                <a:spcPts val="200"/>
              </a:spcBef>
              <a:spcAft>
                <a:spcPts val="600"/>
              </a:spcAft>
              <a:buFont typeface="Calibri" panose="020F0502020204030204" pitchFamily="34" charset="0"/>
              <a:buChar char="–"/>
              <a:defRPr/>
            </a:lvl5pPr>
          </a:lstStyle>
          <a:p>
            <a:pPr lvl="0"/>
            <a:r>
              <a:rPr lang="en-US"/>
              <a:t>Text placement</a:t>
            </a:r>
          </a:p>
          <a:p>
            <a:pPr lvl="0"/>
            <a:r>
              <a:rPr lang="en-US"/>
              <a:t>on the left</a:t>
            </a:r>
          </a:p>
          <a:p>
            <a:pPr lvl="0"/>
            <a:r>
              <a:rPr lang="en-US"/>
              <a:t>with graphs…</a:t>
            </a:r>
          </a:p>
        </p:txBody>
      </p:sp>
      <p:sp>
        <p:nvSpPr>
          <p:cNvPr id="8" name="Text Placeholder 4">
            <a:extLst>
              <a:ext uri="{FF2B5EF4-FFF2-40B4-BE49-F238E27FC236}">
                <a16:creationId xmlns:a16="http://schemas.microsoft.com/office/drawing/2014/main" xmlns="" id="{4D28E0D2-FB60-4FE5-A488-EAC3FDC4F5D4}"/>
              </a:ext>
            </a:extLst>
          </p:cNvPr>
          <p:cNvSpPr>
            <a:spLocks noGrp="1"/>
          </p:cNvSpPr>
          <p:nvPr>
            <p:ph type="body" sz="quarter" idx="11" hasCustomPrompt="1"/>
          </p:nvPr>
        </p:nvSpPr>
        <p:spPr>
          <a:xfrm>
            <a:off x="438962" y="2804180"/>
            <a:ext cx="2835378" cy="557526"/>
          </a:xfrm>
        </p:spPr>
        <p:txBody>
          <a:bodyPr lIns="0" tIns="0" rIns="0" bIns="0" anchor="t">
            <a:normAutofit/>
          </a:bodyPr>
          <a:lstStyle>
            <a:lvl1pPr marL="0" indent="0">
              <a:spcBef>
                <a:spcPts val="0"/>
              </a:spcBef>
              <a:spcAft>
                <a:spcPts val="0"/>
              </a:spcAft>
              <a:buNone/>
              <a:defRPr sz="1400" b="0">
                <a:solidFill>
                  <a:schemeClr val="bg2"/>
                </a:solidFill>
              </a:defRPr>
            </a:lvl1pPr>
            <a:lvl2pPr marL="0" indent="0">
              <a:spcBef>
                <a:spcPts val="0"/>
              </a:spcBef>
              <a:spcAft>
                <a:spcPts val="600"/>
              </a:spcAft>
              <a:buFont typeface="Arial" panose="020B0604020202020204" pitchFamily="34" charset="0"/>
              <a:buNone/>
              <a:defRPr/>
            </a:lvl2pPr>
            <a:lvl3pPr marL="566738" indent="-231775">
              <a:spcBef>
                <a:spcPts val="200"/>
              </a:spcBef>
              <a:spcAft>
                <a:spcPts val="600"/>
              </a:spcAft>
              <a:buFont typeface="Calibri" panose="020F0502020204030204" pitchFamily="34" charset="0"/>
              <a:buChar char="–"/>
              <a:defRPr/>
            </a:lvl3pPr>
            <a:lvl4pPr marL="914400" indent="-231775">
              <a:spcBef>
                <a:spcPts val="200"/>
              </a:spcBef>
              <a:spcAft>
                <a:spcPts val="600"/>
              </a:spcAft>
              <a:buFont typeface="Arial" panose="020B0604020202020204" pitchFamily="34" charset="0"/>
              <a:buChar char="•"/>
              <a:defRPr/>
            </a:lvl4pPr>
            <a:lvl5pPr marL="1262063" indent="-231775">
              <a:spcBef>
                <a:spcPts val="200"/>
              </a:spcBef>
              <a:spcAft>
                <a:spcPts val="600"/>
              </a:spcAft>
              <a:buFont typeface="Calibri" panose="020F0502020204030204" pitchFamily="34" charset="0"/>
              <a:buChar char="–"/>
              <a:defRPr/>
            </a:lvl5pPr>
          </a:lstStyle>
          <a:p>
            <a:pPr lvl="0"/>
            <a:r>
              <a:rPr lang="en-US"/>
              <a:t>Sub heading text here…</a:t>
            </a:r>
          </a:p>
        </p:txBody>
      </p:sp>
      <p:sp>
        <p:nvSpPr>
          <p:cNvPr id="9" name="Text Placeholder 4">
            <a:extLst>
              <a:ext uri="{FF2B5EF4-FFF2-40B4-BE49-F238E27FC236}">
                <a16:creationId xmlns:a16="http://schemas.microsoft.com/office/drawing/2014/main" xmlns="" id="{C273D64F-4619-454D-AE59-A131CB2E91E5}"/>
              </a:ext>
            </a:extLst>
          </p:cNvPr>
          <p:cNvSpPr>
            <a:spLocks noGrp="1"/>
          </p:cNvSpPr>
          <p:nvPr>
            <p:ph type="body" sz="quarter" idx="12" hasCustomPrompt="1"/>
          </p:nvPr>
        </p:nvSpPr>
        <p:spPr>
          <a:xfrm>
            <a:off x="436675" y="3418610"/>
            <a:ext cx="2835378" cy="2500131"/>
          </a:xfrm>
        </p:spPr>
        <p:txBody>
          <a:bodyPr lIns="0" tIns="0" rIns="0" bIns="0" anchor="t">
            <a:noAutofit/>
          </a:bodyPr>
          <a:lstStyle>
            <a:lvl1pPr marL="0" indent="0">
              <a:spcBef>
                <a:spcPts val="0"/>
              </a:spcBef>
              <a:spcAft>
                <a:spcPts val="1200"/>
              </a:spcAft>
              <a:buNone/>
              <a:defRPr sz="1400" b="0">
                <a:solidFill>
                  <a:schemeClr val="tx1"/>
                </a:solidFill>
              </a:defRPr>
            </a:lvl1pPr>
            <a:lvl2pPr marL="0" indent="0">
              <a:spcBef>
                <a:spcPts val="0"/>
              </a:spcBef>
              <a:spcAft>
                <a:spcPts val="600"/>
              </a:spcAft>
              <a:buFont typeface="Arial" panose="020B0604020202020204" pitchFamily="34" charset="0"/>
              <a:buNone/>
              <a:defRPr/>
            </a:lvl2pPr>
            <a:lvl3pPr marL="566738" indent="-231775">
              <a:spcBef>
                <a:spcPts val="200"/>
              </a:spcBef>
              <a:spcAft>
                <a:spcPts val="600"/>
              </a:spcAft>
              <a:buFont typeface="Calibri" panose="020F0502020204030204" pitchFamily="34" charset="0"/>
              <a:buChar char="–"/>
              <a:defRPr/>
            </a:lvl3pPr>
            <a:lvl4pPr marL="914400" indent="-231775">
              <a:spcBef>
                <a:spcPts val="200"/>
              </a:spcBef>
              <a:spcAft>
                <a:spcPts val="600"/>
              </a:spcAft>
              <a:buFont typeface="Arial" panose="020B0604020202020204" pitchFamily="34" charset="0"/>
              <a:buChar char="•"/>
              <a:defRPr/>
            </a:lvl4pPr>
            <a:lvl5pPr marL="1262063" indent="-231775">
              <a:spcBef>
                <a:spcPts val="200"/>
              </a:spcBef>
              <a:spcAft>
                <a:spcPts val="600"/>
              </a:spcAft>
              <a:buFont typeface="Calibri" panose="020F0502020204030204" pitchFamily="34" charset="0"/>
              <a:buChar char="–"/>
              <a:defRPr/>
            </a:lvl5pPr>
          </a:lstStyle>
          <a:p>
            <a:pPr lvl="0"/>
            <a:r>
              <a:rPr lang="en-US"/>
              <a:t>Place holder for text description</a:t>
            </a:r>
          </a:p>
        </p:txBody>
      </p:sp>
      <p:sp>
        <p:nvSpPr>
          <p:cNvPr id="3" name="Content Placeholder 2">
            <a:extLst>
              <a:ext uri="{FF2B5EF4-FFF2-40B4-BE49-F238E27FC236}">
                <a16:creationId xmlns:a16="http://schemas.microsoft.com/office/drawing/2014/main" xmlns="" id="{E08AC9F2-845D-4282-82E8-B51C55688597}"/>
              </a:ext>
            </a:extLst>
          </p:cNvPr>
          <p:cNvSpPr>
            <a:spLocks noGrp="1"/>
          </p:cNvSpPr>
          <p:nvPr>
            <p:ph sz="quarter" idx="13" hasCustomPrompt="1"/>
          </p:nvPr>
        </p:nvSpPr>
        <p:spPr>
          <a:xfrm>
            <a:off x="4038064" y="1409700"/>
            <a:ext cx="7717260" cy="4354492"/>
          </a:xfrm>
        </p:spPr>
        <p:txBody>
          <a:bodyPr tIns="1554480" bIns="91440" anchor="ctr">
            <a:normAutofit/>
          </a:bodyPr>
          <a:lstStyle>
            <a:lvl1pPr marL="0" indent="0" algn="ctr">
              <a:buNone/>
              <a:defRPr sz="1800"/>
            </a:lvl1pPr>
          </a:lstStyle>
          <a:p>
            <a:pPr lvl="0"/>
            <a:r>
              <a:rPr lang="en-US"/>
              <a:t>Click to add graphics</a:t>
            </a:r>
          </a:p>
        </p:txBody>
      </p:sp>
    </p:spTree>
    <p:extLst>
      <p:ext uri="{BB962C8B-B14F-4D97-AF65-F5344CB8AC3E}">
        <p14:creationId xmlns:p14="http://schemas.microsoft.com/office/powerpoint/2010/main" val="17275923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Graph on left">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xmlns="" id="{72C62C3E-B473-416F-A867-9AF790849B04}"/>
              </a:ext>
            </a:extLst>
          </p:cNvPr>
          <p:cNvSpPr>
            <a:spLocks noGrp="1"/>
          </p:cNvSpPr>
          <p:nvPr>
            <p:ph type="title" hasCustomPrompt="1"/>
          </p:nvPr>
        </p:nvSpPr>
        <p:spPr>
          <a:xfrm>
            <a:off x="438962" y="245863"/>
            <a:ext cx="9050409" cy="315704"/>
          </a:xfrm>
        </p:spPr>
        <p:txBody>
          <a:bodyPr/>
          <a:lstStyle>
            <a:lvl1pPr>
              <a:defRPr/>
            </a:lvl1pPr>
          </a:lstStyle>
          <a:p>
            <a:r>
              <a:rPr lang="en-US"/>
              <a:t>SECTION HEADING</a:t>
            </a:r>
          </a:p>
        </p:txBody>
      </p:sp>
      <p:sp>
        <p:nvSpPr>
          <p:cNvPr id="5" name="Text Placeholder 4">
            <a:extLst>
              <a:ext uri="{FF2B5EF4-FFF2-40B4-BE49-F238E27FC236}">
                <a16:creationId xmlns:a16="http://schemas.microsoft.com/office/drawing/2014/main" xmlns="" id="{FA384AA8-E329-48AE-A654-DB73F5111AE3}"/>
              </a:ext>
            </a:extLst>
          </p:cNvPr>
          <p:cNvSpPr>
            <a:spLocks noGrp="1"/>
          </p:cNvSpPr>
          <p:nvPr>
            <p:ph type="body" sz="quarter" idx="10" hasCustomPrompt="1"/>
          </p:nvPr>
        </p:nvSpPr>
        <p:spPr>
          <a:xfrm>
            <a:off x="8958632" y="1409703"/>
            <a:ext cx="2796693" cy="1183027"/>
          </a:xfrm>
        </p:spPr>
        <p:txBody>
          <a:bodyPr lIns="0" tIns="0" rIns="0" bIns="0" anchor="t">
            <a:noAutofit/>
          </a:bodyPr>
          <a:lstStyle>
            <a:lvl1pPr marL="0" indent="0">
              <a:lnSpc>
                <a:spcPct val="90000"/>
              </a:lnSpc>
              <a:spcBef>
                <a:spcPts val="0"/>
              </a:spcBef>
              <a:spcAft>
                <a:spcPts val="0"/>
              </a:spcAft>
              <a:buNone/>
              <a:defRPr sz="3200" b="0">
                <a:solidFill>
                  <a:schemeClr val="accent5"/>
                </a:solidFill>
              </a:defRPr>
            </a:lvl1pPr>
            <a:lvl2pPr marL="0" indent="0">
              <a:spcBef>
                <a:spcPts val="0"/>
              </a:spcBef>
              <a:spcAft>
                <a:spcPts val="600"/>
              </a:spcAft>
              <a:buFont typeface="Arial" panose="020B0604020202020204" pitchFamily="34" charset="0"/>
              <a:buNone/>
              <a:defRPr/>
            </a:lvl2pPr>
            <a:lvl3pPr marL="566738" indent="-231775">
              <a:spcBef>
                <a:spcPts val="200"/>
              </a:spcBef>
              <a:spcAft>
                <a:spcPts val="600"/>
              </a:spcAft>
              <a:buFont typeface="Calibri" panose="020F0502020204030204" pitchFamily="34" charset="0"/>
              <a:buChar char="–"/>
              <a:defRPr/>
            </a:lvl3pPr>
            <a:lvl4pPr marL="914400" indent="-231775">
              <a:spcBef>
                <a:spcPts val="200"/>
              </a:spcBef>
              <a:spcAft>
                <a:spcPts val="600"/>
              </a:spcAft>
              <a:buFont typeface="Arial" panose="020B0604020202020204" pitchFamily="34" charset="0"/>
              <a:buChar char="•"/>
              <a:defRPr/>
            </a:lvl4pPr>
            <a:lvl5pPr marL="1262063" indent="-231775">
              <a:spcBef>
                <a:spcPts val="200"/>
              </a:spcBef>
              <a:spcAft>
                <a:spcPts val="600"/>
              </a:spcAft>
              <a:buFont typeface="Calibri" panose="020F0502020204030204" pitchFamily="34" charset="0"/>
              <a:buChar char="–"/>
              <a:defRPr/>
            </a:lvl5pPr>
          </a:lstStyle>
          <a:p>
            <a:pPr lvl="0"/>
            <a:r>
              <a:rPr lang="en-US"/>
              <a:t>Text placement</a:t>
            </a:r>
          </a:p>
          <a:p>
            <a:pPr lvl="0"/>
            <a:r>
              <a:rPr lang="en-US"/>
              <a:t>on the right</a:t>
            </a:r>
          </a:p>
          <a:p>
            <a:pPr lvl="0"/>
            <a:r>
              <a:rPr lang="en-US"/>
              <a:t>with graphs…</a:t>
            </a:r>
          </a:p>
        </p:txBody>
      </p:sp>
      <p:sp>
        <p:nvSpPr>
          <p:cNvPr id="8" name="Text Placeholder 4">
            <a:extLst>
              <a:ext uri="{FF2B5EF4-FFF2-40B4-BE49-F238E27FC236}">
                <a16:creationId xmlns:a16="http://schemas.microsoft.com/office/drawing/2014/main" xmlns="" id="{4D28E0D2-FB60-4FE5-A488-EAC3FDC4F5D4}"/>
              </a:ext>
            </a:extLst>
          </p:cNvPr>
          <p:cNvSpPr>
            <a:spLocks noGrp="1"/>
          </p:cNvSpPr>
          <p:nvPr>
            <p:ph type="body" sz="quarter" idx="11" hasCustomPrompt="1"/>
          </p:nvPr>
        </p:nvSpPr>
        <p:spPr>
          <a:xfrm>
            <a:off x="8958632" y="2804180"/>
            <a:ext cx="2796693" cy="557526"/>
          </a:xfrm>
        </p:spPr>
        <p:txBody>
          <a:bodyPr lIns="0" tIns="0" rIns="0" bIns="0" anchor="t">
            <a:normAutofit/>
          </a:bodyPr>
          <a:lstStyle>
            <a:lvl1pPr marL="0" indent="0">
              <a:spcBef>
                <a:spcPts val="0"/>
              </a:spcBef>
              <a:spcAft>
                <a:spcPts val="0"/>
              </a:spcAft>
              <a:buNone/>
              <a:defRPr sz="1400" b="0">
                <a:solidFill>
                  <a:schemeClr val="bg2"/>
                </a:solidFill>
              </a:defRPr>
            </a:lvl1pPr>
            <a:lvl2pPr marL="0" indent="0">
              <a:spcBef>
                <a:spcPts val="0"/>
              </a:spcBef>
              <a:spcAft>
                <a:spcPts val="600"/>
              </a:spcAft>
              <a:buFont typeface="Arial" panose="020B0604020202020204" pitchFamily="34" charset="0"/>
              <a:buNone/>
              <a:defRPr/>
            </a:lvl2pPr>
            <a:lvl3pPr marL="566738" indent="-231775">
              <a:spcBef>
                <a:spcPts val="200"/>
              </a:spcBef>
              <a:spcAft>
                <a:spcPts val="600"/>
              </a:spcAft>
              <a:buFont typeface="Calibri" panose="020F0502020204030204" pitchFamily="34" charset="0"/>
              <a:buChar char="–"/>
              <a:defRPr/>
            </a:lvl3pPr>
            <a:lvl4pPr marL="914400" indent="-231775">
              <a:spcBef>
                <a:spcPts val="200"/>
              </a:spcBef>
              <a:spcAft>
                <a:spcPts val="600"/>
              </a:spcAft>
              <a:buFont typeface="Arial" panose="020B0604020202020204" pitchFamily="34" charset="0"/>
              <a:buChar char="•"/>
              <a:defRPr/>
            </a:lvl4pPr>
            <a:lvl5pPr marL="1262063" indent="-231775">
              <a:spcBef>
                <a:spcPts val="200"/>
              </a:spcBef>
              <a:spcAft>
                <a:spcPts val="600"/>
              </a:spcAft>
              <a:buFont typeface="Calibri" panose="020F0502020204030204" pitchFamily="34" charset="0"/>
              <a:buChar char="–"/>
              <a:defRPr/>
            </a:lvl5pPr>
          </a:lstStyle>
          <a:p>
            <a:pPr lvl="0"/>
            <a:r>
              <a:rPr lang="en-US"/>
              <a:t>Sub heading text here…</a:t>
            </a:r>
          </a:p>
        </p:txBody>
      </p:sp>
      <p:sp>
        <p:nvSpPr>
          <p:cNvPr id="9" name="Text Placeholder 4">
            <a:extLst>
              <a:ext uri="{FF2B5EF4-FFF2-40B4-BE49-F238E27FC236}">
                <a16:creationId xmlns:a16="http://schemas.microsoft.com/office/drawing/2014/main" xmlns="" id="{C273D64F-4619-454D-AE59-A131CB2E91E5}"/>
              </a:ext>
            </a:extLst>
          </p:cNvPr>
          <p:cNvSpPr>
            <a:spLocks noGrp="1"/>
          </p:cNvSpPr>
          <p:nvPr>
            <p:ph type="body" sz="quarter" idx="12" hasCustomPrompt="1"/>
          </p:nvPr>
        </p:nvSpPr>
        <p:spPr>
          <a:xfrm>
            <a:off x="8958632" y="3418610"/>
            <a:ext cx="2796693" cy="2500131"/>
          </a:xfrm>
        </p:spPr>
        <p:txBody>
          <a:bodyPr lIns="0" tIns="0" rIns="0" bIns="0" anchor="t">
            <a:noAutofit/>
          </a:bodyPr>
          <a:lstStyle>
            <a:lvl1pPr marL="0" indent="0">
              <a:spcBef>
                <a:spcPts val="0"/>
              </a:spcBef>
              <a:spcAft>
                <a:spcPts val="1200"/>
              </a:spcAft>
              <a:buNone/>
              <a:defRPr sz="1400" b="0">
                <a:solidFill>
                  <a:schemeClr val="tx1"/>
                </a:solidFill>
              </a:defRPr>
            </a:lvl1pPr>
            <a:lvl2pPr marL="0" indent="0">
              <a:spcBef>
                <a:spcPts val="0"/>
              </a:spcBef>
              <a:spcAft>
                <a:spcPts val="600"/>
              </a:spcAft>
              <a:buFont typeface="Arial" panose="020B0604020202020204" pitchFamily="34" charset="0"/>
              <a:buNone/>
              <a:defRPr/>
            </a:lvl2pPr>
            <a:lvl3pPr marL="566738" indent="-231775">
              <a:spcBef>
                <a:spcPts val="200"/>
              </a:spcBef>
              <a:spcAft>
                <a:spcPts val="600"/>
              </a:spcAft>
              <a:buFont typeface="Calibri" panose="020F0502020204030204" pitchFamily="34" charset="0"/>
              <a:buChar char="–"/>
              <a:defRPr/>
            </a:lvl3pPr>
            <a:lvl4pPr marL="914400" indent="-231775">
              <a:spcBef>
                <a:spcPts val="200"/>
              </a:spcBef>
              <a:spcAft>
                <a:spcPts val="600"/>
              </a:spcAft>
              <a:buFont typeface="Arial" panose="020B0604020202020204" pitchFamily="34" charset="0"/>
              <a:buChar char="•"/>
              <a:defRPr/>
            </a:lvl4pPr>
            <a:lvl5pPr marL="1262063" indent="-231775">
              <a:spcBef>
                <a:spcPts val="200"/>
              </a:spcBef>
              <a:spcAft>
                <a:spcPts val="600"/>
              </a:spcAft>
              <a:buFont typeface="Calibri" panose="020F0502020204030204" pitchFamily="34" charset="0"/>
              <a:buChar char="–"/>
              <a:defRPr/>
            </a:lvl5pPr>
          </a:lstStyle>
          <a:p>
            <a:pPr lvl="0"/>
            <a:r>
              <a:rPr lang="en-US"/>
              <a:t>Place holder for text description</a:t>
            </a:r>
          </a:p>
        </p:txBody>
      </p:sp>
      <p:sp>
        <p:nvSpPr>
          <p:cNvPr id="3" name="Content Placeholder 2">
            <a:extLst>
              <a:ext uri="{FF2B5EF4-FFF2-40B4-BE49-F238E27FC236}">
                <a16:creationId xmlns:a16="http://schemas.microsoft.com/office/drawing/2014/main" xmlns="" id="{E08AC9F2-845D-4282-82E8-B51C55688597}"/>
              </a:ext>
            </a:extLst>
          </p:cNvPr>
          <p:cNvSpPr>
            <a:spLocks noGrp="1"/>
          </p:cNvSpPr>
          <p:nvPr>
            <p:ph sz="quarter" idx="13" hasCustomPrompt="1"/>
          </p:nvPr>
        </p:nvSpPr>
        <p:spPr>
          <a:xfrm>
            <a:off x="438962" y="1409700"/>
            <a:ext cx="7717260" cy="4354492"/>
          </a:xfrm>
        </p:spPr>
        <p:txBody>
          <a:bodyPr tIns="1554480" anchor="ctr">
            <a:normAutofit/>
          </a:bodyPr>
          <a:lstStyle>
            <a:lvl1pPr marL="0" indent="0" algn="ctr">
              <a:buNone/>
              <a:defRPr sz="1800"/>
            </a:lvl1pPr>
          </a:lstStyle>
          <a:p>
            <a:pPr lvl="0"/>
            <a:r>
              <a:rPr lang="en-US"/>
              <a:t>Click to add graphics</a:t>
            </a:r>
          </a:p>
        </p:txBody>
      </p:sp>
    </p:spTree>
    <p:extLst>
      <p:ext uri="{BB962C8B-B14F-4D97-AF65-F5344CB8AC3E}">
        <p14:creationId xmlns:p14="http://schemas.microsoft.com/office/powerpoint/2010/main" val="350676400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Video layout">
    <p:spTree>
      <p:nvGrpSpPr>
        <p:cNvPr id="1" name=""/>
        <p:cNvGrpSpPr/>
        <p:nvPr/>
      </p:nvGrpSpPr>
      <p:grpSpPr>
        <a:xfrm>
          <a:off x="0" y="0"/>
          <a:ext cx="0" cy="0"/>
          <a:chOff x="0" y="0"/>
          <a:chExt cx="0" cy="0"/>
        </a:xfrm>
      </p:grpSpPr>
      <p:sp>
        <p:nvSpPr>
          <p:cNvPr id="4" name="Media Placeholder 3">
            <a:extLst>
              <a:ext uri="{FF2B5EF4-FFF2-40B4-BE49-F238E27FC236}">
                <a16:creationId xmlns:a16="http://schemas.microsoft.com/office/drawing/2014/main" xmlns="" id="{57F838CA-1797-4E5B-8118-8D29A3E14884}"/>
              </a:ext>
            </a:extLst>
          </p:cNvPr>
          <p:cNvSpPr>
            <a:spLocks noGrp="1"/>
          </p:cNvSpPr>
          <p:nvPr>
            <p:ph type="media" sz="quarter" idx="14" hasCustomPrompt="1"/>
          </p:nvPr>
        </p:nvSpPr>
        <p:spPr>
          <a:xfrm>
            <a:off x="1" y="0"/>
            <a:ext cx="12192000" cy="6858000"/>
          </a:xfrm>
        </p:spPr>
        <p:txBody>
          <a:bodyPr tIns="731520" anchor="ctr">
            <a:normAutofit/>
          </a:bodyPr>
          <a:lstStyle>
            <a:lvl1pPr marL="0" indent="0" algn="ctr">
              <a:buNone/>
              <a:defRPr sz="1600"/>
            </a:lvl1pPr>
          </a:lstStyle>
          <a:p>
            <a:r>
              <a:rPr lang="en-US" dirty="0"/>
              <a:t>Click to add video</a:t>
            </a:r>
          </a:p>
        </p:txBody>
      </p:sp>
    </p:spTree>
    <p:extLst>
      <p:ext uri="{BB962C8B-B14F-4D97-AF65-F5344CB8AC3E}">
        <p14:creationId xmlns:p14="http://schemas.microsoft.com/office/powerpoint/2010/main" val="424116250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ingle column text layout">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xmlns="" id="{3AFF631D-639E-49F9-AD67-8CEFCEC55099}"/>
              </a:ext>
            </a:extLst>
          </p:cNvPr>
          <p:cNvPicPr>
            <a:picLocks noChangeAspect="1"/>
          </p:cNvPicPr>
          <p:nvPr userDrawn="1"/>
        </p:nvPicPr>
        <p:blipFill>
          <a:blip r:embed="rId2"/>
          <a:stretch>
            <a:fillRect/>
          </a:stretch>
        </p:blipFill>
        <p:spPr>
          <a:xfrm>
            <a:off x="6590634" y="940740"/>
            <a:ext cx="5194713" cy="5193360"/>
          </a:xfrm>
          <a:prstGeom prst="rect">
            <a:avLst/>
          </a:prstGeom>
        </p:spPr>
      </p:pic>
      <p:sp>
        <p:nvSpPr>
          <p:cNvPr id="6" name="Title 5">
            <a:extLst>
              <a:ext uri="{FF2B5EF4-FFF2-40B4-BE49-F238E27FC236}">
                <a16:creationId xmlns:a16="http://schemas.microsoft.com/office/drawing/2014/main" xmlns="" id="{72C62C3E-B473-416F-A867-9AF790849B04}"/>
              </a:ext>
            </a:extLst>
          </p:cNvPr>
          <p:cNvSpPr>
            <a:spLocks noGrp="1"/>
          </p:cNvSpPr>
          <p:nvPr>
            <p:ph type="title" hasCustomPrompt="1"/>
          </p:nvPr>
        </p:nvSpPr>
        <p:spPr/>
        <p:txBody>
          <a:bodyPr/>
          <a:lstStyle>
            <a:lvl1pPr>
              <a:defRPr baseline="0"/>
            </a:lvl1pPr>
          </a:lstStyle>
          <a:p>
            <a:r>
              <a:rPr lang="en-US"/>
              <a:t>SECTION HEADING</a:t>
            </a:r>
          </a:p>
        </p:txBody>
      </p:sp>
      <p:sp>
        <p:nvSpPr>
          <p:cNvPr id="5" name="Text Placeholder 4">
            <a:extLst>
              <a:ext uri="{FF2B5EF4-FFF2-40B4-BE49-F238E27FC236}">
                <a16:creationId xmlns:a16="http://schemas.microsoft.com/office/drawing/2014/main" xmlns="" id="{FA384AA8-E329-48AE-A654-DB73F5111AE3}"/>
              </a:ext>
            </a:extLst>
          </p:cNvPr>
          <p:cNvSpPr>
            <a:spLocks noGrp="1"/>
          </p:cNvSpPr>
          <p:nvPr>
            <p:ph type="body" sz="quarter" idx="10" hasCustomPrompt="1"/>
          </p:nvPr>
        </p:nvSpPr>
        <p:spPr>
          <a:xfrm>
            <a:off x="438962" y="1409703"/>
            <a:ext cx="2835378" cy="1009033"/>
          </a:xfrm>
        </p:spPr>
        <p:txBody>
          <a:bodyPr lIns="0" tIns="0" rIns="0" bIns="0" anchor="t">
            <a:noAutofit/>
          </a:bodyPr>
          <a:lstStyle>
            <a:lvl1pPr marL="0" indent="0">
              <a:lnSpc>
                <a:spcPct val="90000"/>
              </a:lnSpc>
              <a:spcBef>
                <a:spcPts val="0"/>
              </a:spcBef>
              <a:spcAft>
                <a:spcPts val="0"/>
              </a:spcAft>
              <a:buNone/>
              <a:defRPr sz="3200" b="0">
                <a:solidFill>
                  <a:schemeClr val="accent5"/>
                </a:solidFill>
              </a:defRPr>
            </a:lvl1pPr>
            <a:lvl2pPr marL="0" indent="0">
              <a:spcBef>
                <a:spcPts val="0"/>
              </a:spcBef>
              <a:spcAft>
                <a:spcPts val="600"/>
              </a:spcAft>
              <a:buFont typeface="Arial" panose="020B0604020202020204" pitchFamily="34" charset="0"/>
              <a:buNone/>
              <a:defRPr/>
            </a:lvl2pPr>
            <a:lvl3pPr marL="566738" indent="-231775">
              <a:spcBef>
                <a:spcPts val="200"/>
              </a:spcBef>
              <a:spcAft>
                <a:spcPts val="600"/>
              </a:spcAft>
              <a:buFont typeface="Calibri" panose="020F0502020204030204" pitchFamily="34" charset="0"/>
              <a:buChar char="–"/>
              <a:defRPr/>
            </a:lvl3pPr>
            <a:lvl4pPr marL="914400" indent="-231775">
              <a:spcBef>
                <a:spcPts val="200"/>
              </a:spcBef>
              <a:spcAft>
                <a:spcPts val="600"/>
              </a:spcAft>
              <a:buFont typeface="Arial" panose="020B0604020202020204" pitchFamily="34" charset="0"/>
              <a:buChar char="•"/>
              <a:defRPr/>
            </a:lvl4pPr>
            <a:lvl5pPr marL="1262063" indent="-231775">
              <a:spcBef>
                <a:spcPts val="200"/>
              </a:spcBef>
              <a:spcAft>
                <a:spcPts val="600"/>
              </a:spcAft>
              <a:buFont typeface="Calibri" panose="020F0502020204030204" pitchFamily="34" charset="0"/>
              <a:buChar char="–"/>
              <a:defRPr/>
            </a:lvl5pPr>
          </a:lstStyle>
          <a:p>
            <a:pPr lvl="0"/>
            <a:r>
              <a:rPr lang="en-US"/>
              <a:t>Single column text layout</a:t>
            </a:r>
          </a:p>
        </p:txBody>
      </p:sp>
      <p:sp>
        <p:nvSpPr>
          <p:cNvPr id="8" name="Text Placeholder 4">
            <a:extLst>
              <a:ext uri="{FF2B5EF4-FFF2-40B4-BE49-F238E27FC236}">
                <a16:creationId xmlns:a16="http://schemas.microsoft.com/office/drawing/2014/main" xmlns="" id="{4D28E0D2-FB60-4FE5-A488-EAC3FDC4F5D4}"/>
              </a:ext>
            </a:extLst>
          </p:cNvPr>
          <p:cNvSpPr>
            <a:spLocks noGrp="1"/>
          </p:cNvSpPr>
          <p:nvPr>
            <p:ph type="body" sz="quarter" idx="11" hasCustomPrompt="1"/>
          </p:nvPr>
        </p:nvSpPr>
        <p:spPr>
          <a:xfrm>
            <a:off x="438962" y="2508889"/>
            <a:ext cx="2835378" cy="1009033"/>
          </a:xfrm>
        </p:spPr>
        <p:txBody>
          <a:bodyPr lIns="0" tIns="0" rIns="0" bIns="0" anchor="t">
            <a:normAutofit/>
          </a:bodyPr>
          <a:lstStyle>
            <a:lvl1pPr marL="0" indent="0">
              <a:spcBef>
                <a:spcPts val="0"/>
              </a:spcBef>
              <a:spcAft>
                <a:spcPts val="0"/>
              </a:spcAft>
              <a:buNone/>
              <a:defRPr sz="1400" b="0">
                <a:solidFill>
                  <a:schemeClr val="bg2"/>
                </a:solidFill>
              </a:defRPr>
            </a:lvl1pPr>
            <a:lvl2pPr marL="0" indent="0">
              <a:spcBef>
                <a:spcPts val="0"/>
              </a:spcBef>
              <a:spcAft>
                <a:spcPts val="600"/>
              </a:spcAft>
              <a:buFont typeface="Arial" panose="020B0604020202020204" pitchFamily="34" charset="0"/>
              <a:buNone/>
              <a:defRPr/>
            </a:lvl2pPr>
            <a:lvl3pPr marL="566738" indent="-231775">
              <a:spcBef>
                <a:spcPts val="200"/>
              </a:spcBef>
              <a:spcAft>
                <a:spcPts val="600"/>
              </a:spcAft>
              <a:buFont typeface="Calibri" panose="020F0502020204030204" pitchFamily="34" charset="0"/>
              <a:buChar char="–"/>
              <a:defRPr/>
            </a:lvl3pPr>
            <a:lvl4pPr marL="914400" indent="-231775">
              <a:spcBef>
                <a:spcPts val="200"/>
              </a:spcBef>
              <a:spcAft>
                <a:spcPts val="600"/>
              </a:spcAft>
              <a:buFont typeface="Arial" panose="020B0604020202020204" pitchFamily="34" charset="0"/>
              <a:buChar char="•"/>
              <a:defRPr/>
            </a:lvl4pPr>
            <a:lvl5pPr marL="1262063" indent="-231775">
              <a:spcBef>
                <a:spcPts val="200"/>
              </a:spcBef>
              <a:spcAft>
                <a:spcPts val="600"/>
              </a:spcAft>
              <a:buFont typeface="Calibri" panose="020F0502020204030204" pitchFamily="34" charset="0"/>
              <a:buChar char="–"/>
              <a:defRPr/>
            </a:lvl5pPr>
          </a:lstStyle>
          <a:p>
            <a:pPr lvl="0"/>
            <a:r>
              <a:rPr lang="en-US"/>
              <a:t>Sub heading text here…</a:t>
            </a:r>
          </a:p>
        </p:txBody>
      </p:sp>
      <p:sp>
        <p:nvSpPr>
          <p:cNvPr id="10" name="Text Placeholder 4">
            <a:extLst>
              <a:ext uri="{FF2B5EF4-FFF2-40B4-BE49-F238E27FC236}">
                <a16:creationId xmlns:a16="http://schemas.microsoft.com/office/drawing/2014/main" xmlns="" id="{D083492D-9303-43AC-B776-BB4E216D25FC}"/>
              </a:ext>
            </a:extLst>
          </p:cNvPr>
          <p:cNvSpPr>
            <a:spLocks noGrp="1"/>
          </p:cNvSpPr>
          <p:nvPr>
            <p:ph type="body" sz="quarter" idx="13" hasCustomPrompt="1"/>
          </p:nvPr>
        </p:nvSpPr>
        <p:spPr>
          <a:xfrm>
            <a:off x="4038064" y="1409702"/>
            <a:ext cx="7717260" cy="4754880"/>
          </a:xfrm>
        </p:spPr>
        <p:txBody>
          <a:bodyPr lIns="0" tIns="0" rIns="0" bIns="0" anchor="t">
            <a:noAutofit/>
          </a:bodyPr>
          <a:lstStyle>
            <a:lvl1pPr marL="0" indent="0">
              <a:spcBef>
                <a:spcPts val="0"/>
              </a:spcBef>
              <a:spcAft>
                <a:spcPts val="1200"/>
              </a:spcAft>
              <a:buNone/>
              <a:defRPr sz="1600" b="0">
                <a:solidFill>
                  <a:schemeClr val="tx1"/>
                </a:solidFill>
              </a:defRPr>
            </a:lvl1pPr>
            <a:lvl2pPr marL="0" indent="0">
              <a:spcBef>
                <a:spcPts val="0"/>
              </a:spcBef>
              <a:spcAft>
                <a:spcPts val="600"/>
              </a:spcAft>
              <a:buFont typeface="Arial" panose="020B0604020202020204" pitchFamily="34" charset="0"/>
              <a:buNone/>
              <a:defRPr/>
            </a:lvl2pPr>
            <a:lvl3pPr marL="566738" indent="-231775">
              <a:spcBef>
                <a:spcPts val="200"/>
              </a:spcBef>
              <a:spcAft>
                <a:spcPts val="600"/>
              </a:spcAft>
              <a:buFont typeface="Calibri" panose="020F0502020204030204" pitchFamily="34" charset="0"/>
              <a:buChar char="–"/>
              <a:defRPr/>
            </a:lvl3pPr>
            <a:lvl4pPr marL="914400" indent="-231775">
              <a:spcBef>
                <a:spcPts val="200"/>
              </a:spcBef>
              <a:spcAft>
                <a:spcPts val="600"/>
              </a:spcAft>
              <a:buFont typeface="Arial" panose="020B0604020202020204" pitchFamily="34" charset="0"/>
              <a:buChar char="•"/>
              <a:defRPr/>
            </a:lvl4pPr>
            <a:lvl5pPr marL="1262063" indent="-231775">
              <a:spcBef>
                <a:spcPts val="200"/>
              </a:spcBef>
              <a:spcAft>
                <a:spcPts val="600"/>
              </a:spcAft>
              <a:buFont typeface="Calibri" panose="020F0502020204030204" pitchFamily="34" charset="0"/>
              <a:buChar char="–"/>
              <a:defRPr/>
            </a:lvl5pPr>
          </a:lstStyle>
          <a:p>
            <a:pPr lvl="0"/>
            <a:r>
              <a:rPr lang="en-US"/>
              <a:t>Place holder for text description</a:t>
            </a:r>
          </a:p>
        </p:txBody>
      </p:sp>
    </p:spTree>
    <p:extLst>
      <p:ext uri="{BB962C8B-B14F-4D97-AF65-F5344CB8AC3E}">
        <p14:creationId xmlns:p14="http://schemas.microsoft.com/office/powerpoint/2010/main" val="28474072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Animated Title Slide v1">
    <p:bg>
      <p:bgPr>
        <a:solidFill>
          <a:schemeClr val="accent5"/>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xmlns="" id="{F6C9CFB3-5B8B-4392-8A9E-E0AB59D632E8}"/>
              </a:ext>
            </a:extLst>
          </p:cNvPr>
          <p:cNvSpPr/>
          <p:nvPr userDrawn="1"/>
        </p:nvSpPr>
        <p:spPr>
          <a:xfrm>
            <a:off x="351223" y="6402296"/>
            <a:ext cx="3000320" cy="230832"/>
          </a:xfrm>
          <a:prstGeom prst="rect">
            <a:avLst/>
          </a:prstGeom>
        </p:spPr>
        <p:txBody>
          <a:bodyPr wrap="none">
            <a:spAutoFit/>
          </a:bodyPr>
          <a:lstStyle/>
          <a:p>
            <a:r>
              <a:rPr lang="en-US" sz="900" dirty="0">
                <a:solidFill>
                  <a:srgbClr val="FFFFFF"/>
                </a:solidFill>
                <a:latin typeface="Avenir Roman"/>
                <a:cs typeface="Avenir Roman"/>
              </a:rPr>
              <a:t>Copyright © 2020 Infogain Corporation. All Rights Reserved.</a:t>
            </a:r>
          </a:p>
        </p:txBody>
      </p:sp>
      <p:sp>
        <p:nvSpPr>
          <p:cNvPr id="22" name="Title 1">
            <a:extLst>
              <a:ext uri="{FF2B5EF4-FFF2-40B4-BE49-F238E27FC236}">
                <a16:creationId xmlns:a16="http://schemas.microsoft.com/office/drawing/2014/main" xmlns="" id="{2B3CE755-2906-40A4-867D-D46C782283BD}"/>
              </a:ext>
            </a:extLst>
          </p:cNvPr>
          <p:cNvSpPr>
            <a:spLocks noGrp="1"/>
          </p:cNvSpPr>
          <p:nvPr>
            <p:ph type="ctrTitle" hasCustomPrompt="1"/>
          </p:nvPr>
        </p:nvSpPr>
        <p:spPr>
          <a:xfrm>
            <a:off x="767871" y="2872925"/>
            <a:ext cx="4115872" cy="2095500"/>
          </a:xfrm>
        </p:spPr>
        <p:txBody>
          <a:bodyPr anchor="t"/>
          <a:lstStyle>
            <a:lvl1pPr algn="l">
              <a:lnSpc>
                <a:spcPct val="80000"/>
              </a:lnSpc>
              <a:defRPr sz="4400" cap="none" spc="0" baseline="0">
                <a:solidFill>
                  <a:schemeClr val="bg1"/>
                </a:solidFill>
              </a:defRPr>
            </a:lvl1pPr>
          </a:lstStyle>
          <a:p>
            <a:r>
              <a:rPr lang="en-US"/>
              <a:t>Add title of the</a:t>
            </a:r>
            <a:br>
              <a:rPr lang="en-US"/>
            </a:br>
            <a:r>
              <a:rPr lang="en-US"/>
              <a:t>presentation</a:t>
            </a:r>
            <a:br>
              <a:rPr lang="en-US"/>
            </a:br>
            <a:r>
              <a:rPr lang="en-US"/>
              <a:t>here…</a:t>
            </a:r>
          </a:p>
        </p:txBody>
      </p:sp>
      <p:sp>
        <p:nvSpPr>
          <p:cNvPr id="24" name="Text Placeholder 17">
            <a:extLst>
              <a:ext uri="{FF2B5EF4-FFF2-40B4-BE49-F238E27FC236}">
                <a16:creationId xmlns:a16="http://schemas.microsoft.com/office/drawing/2014/main" xmlns="" id="{A6B1691B-8BE5-452A-A64A-26ABE13E0197}"/>
              </a:ext>
            </a:extLst>
          </p:cNvPr>
          <p:cNvSpPr>
            <a:spLocks noGrp="1"/>
          </p:cNvSpPr>
          <p:nvPr>
            <p:ph type="body" sz="quarter" idx="10" hasCustomPrompt="1"/>
          </p:nvPr>
        </p:nvSpPr>
        <p:spPr>
          <a:xfrm>
            <a:off x="767871" y="2439223"/>
            <a:ext cx="1918348" cy="315913"/>
          </a:xfrm>
          <a:prstGeom prst="rect">
            <a:avLst/>
          </a:prstGeom>
        </p:spPr>
        <p:txBody>
          <a:bodyPr lIns="0" tIns="0" rIns="0" bIns="0" anchor="ctr">
            <a:noAutofit/>
          </a:bodyPr>
          <a:lstStyle>
            <a:lvl1pPr marL="0" indent="0" algn="l">
              <a:spcBef>
                <a:spcPts val="0"/>
              </a:spcBef>
              <a:buNone/>
              <a:defRPr sz="1200" spc="400" baseline="0">
                <a:solidFill>
                  <a:schemeClr val="bg1"/>
                </a:solidFill>
              </a:defRPr>
            </a:lvl1pPr>
          </a:lstStyle>
          <a:p>
            <a:pPr lvl="0"/>
            <a:r>
              <a:rPr lang="en-US"/>
              <a:t>DDD, MMM YY</a:t>
            </a:r>
          </a:p>
        </p:txBody>
      </p:sp>
      <p:pic>
        <p:nvPicPr>
          <p:cNvPr id="13" name="Picture Placeholder 2">
            <a:extLst>
              <a:ext uri="{FF2B5EF4-FFF2-40B4-BE49-F238E27FC236}">
                <a16:creationId xmlns:a16="http://schemas.microsoft.com/office/drawing/2014/main" xmlns="" id="{45E66EA5-B756-4646-B7D3-9131530179B7}"/>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tretch/>
        </p:blipFill>
        <p:spPr>
          <a:xfrm>
            <a:off x="561622" y="655354"/>
            <a:ext cx="1966472" cy="799209"/>
          </a:xfrm>
          <a:prstGeom prst="rect">
            <a:avLst/>
          </a:prstGeom>
        </p:spPr>
      </p:pic>
      <p:sp>
        <p:nvSpPr>
          <p:cNvPr id="14" name="Picture Placeholder 19">
            <a:extLst>
              <a:ext uri="{FF2B5EF4-FFF2-40B4-BE49-F238E27FC236}">
                <a16:creationId xmlns:a16="http://schemas.microsoft.com/office/drawing/2014/main" xmlns="" id="{066CFE3F-F7A0-4123-BE7F-76E47C0997A1}"/>
              </a:ext>
            </a:extLst>
          </p:cNvPr>
          <p:cNvSpPr>
            <a:spLocks noGrp="1"/>
          </p:cNvSpPr>
          <p:nvPr>
            <p:ph type="pic" sz="quarter" idx="11" hasCustomPrompt="1"/>
          </p:nvPr>
        </p:nvSpPr>
        <p:spPr>
          <a:xfrm>
            <a:off x="9538597" y="695279"/>
            <a:ext cx="1966472" cy="795528"/>
          </a:xfrm>
          <a:prstGeom prst="rect">
            <a:avLst/>
          </a:prstGeom>
          <a:noFill/>
        </p:spPr>
        <p:txBody>
          <a:bodyPr lIns="0" rIns="0" anchor="ctr">
            <a:noAutofit/>
          </a:bodyPr>
          <a:lstStyle>
            <a:lvl1pPr marL="0" indent="0" algn="ctr">
              <a:buNone/>
              <a:defRPr sz="1400">
                <a:solidFill>
                  <a:schemeClr val="bg1"/>
                </a:solidFill>
              </a:defRPr>
            </a:lvl1pPr>
          </a:lstStyle>
          <a:p>
            <a:r>
              <a:rPr lang="en-US" dirty="0"/>
              <a:t>Click on the picture icon</a:t>
            </a:r>
            <a:br>
              <a:rPr lang="en-US" dirty="0"/>
            </a:br>
            <a:r>
              <a:rPr lang="en-US" dirty="0"/>
              <a:t>to insert the Partner logo</a:t>
            </a:r>
          </a:p>
        </p:txBody>
      </p:sp>
      <p:sp>
        <p:nvSpPr>
          <p:cNvPr id="10" name="Circle: Hollow 27">
            <a:extLst>
              <a:ext uri="{FF2B5EF4-FFF2-40B4-BE49-F238E27FC236}">
                <a16:creationId xmlns:a16="http://schemas.microsoft.com/office/drawing/2014/main" xmlns="" id="{50CF8BA7-9B1E-416B-B0C1-5320E2C70028}"/>
              </a:ext>
            </a:extLst>
          </p:cNvPr>
          <p:cNvSpPr/>
          <p:nvPr userDrawn="1"/>
        </p:nvSpPr>
        <p:spPr>
          <a:xfrm>
            <a:off x="5092704" y="-360991"/>
            <a:ext cx="7545767" cy="7543800"/>
          </a:xfrm>
          <a:prstGeom prst="donut">
            <a:avLst>
              <a:gd name="adj" fmla="val 240"/>
            </a:avLst>
          </a:prstGeom>
          <a:solidFill>
            <a:srgbClr val="00A9D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solidFill>
                <a:schemeClr val="tx1"/>
              </a:solidFill>
            </a:endParaRPr>
          </a:p>
        </p:txBody>
      </p:sp>
      <p:sp>
        <p:nvSpPr>
          <p:cNvPr id="12" name="Circle: Hollow 28">
            <a:extLst>
              <a:ext uri="{FF2B5EF4-FFF2-40B4-BE49-F238E27FC236}">
                <a16:creationId xmlns:a16="http://schemas.microsoft.com/office/drawing/2014/main" xmlns="" id="{71DF058B-04F8-4167-B439-D9356F498502}"/>
              </a:ext>
            </a:extLst>
          </p:cNvPr>
          <p:cNvSpPr/>
          <p:nvPr userDrawn="1"/>
        </p:nvSpPr>
        <p:spPr>
          <a:xfrm>
            <a:off x="5104352" y="903642"/>
            <a:ext cx="5236807" cy="5276626"/>
          </a:xfrm>
          <a:prstGeom prst="donut">
            <a:avLst>
              <a:gd name="adj" fmla="val 359"/>
            </a:avLst>
          </a:prstGeom>
          <a:solidFill>
            <a:srgbClr val="00A9D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solidFill>
                <a:schemeClr val="tx1"/>
              </a:solidFill>
            </a:endParaRPr>
          </a:p>
        </p:txBody>
      </p:sp>
      <p:sp>
        <p:nvSpPr>
          <p:cNvPr id="15" name="Circle: Hollow 29">
            <a:extLst>
              <a:ext uri="{FF2B5EF4-FFF2-40B4-BE49-F238E27FC236}">
                <a16:creationId xmlns:a16="http://schemas.microsoft.com/office/drawing/2014/main" xmlns="" id="{E10129F2-B3CB-45BD-BBA7-D14012824D90}"/>
              </a:ext>
            </a:extLst>
          </p:cNvPr>
          <p:cNvSpPr/>
          <p:nvPr userDrawn="1"/>
        </p:nvSpPr>
        <p:spPr>
          <a:xfrm>
            <a:off x="5116961" y="1963271"/>
            <a:ext cx="3314218" cy="3284590"/>
          </a:xfrm>
          <a:prstGeom prst="donut">
            <a:avLst>
              <a:gd name="adj" fmla="val 337"/>
            </a:avLst>
          </a:prstGeom>
          <a:solidFill>
            <a:srgbClr val="00A9D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solidFill>
                <a:schemeClr val="tx1"/>
              </a:solidFill>
            </a:endParaRPr>
          </a:p>
        </p:txBody>
      </p:sp>
      <p:sp>
        <p:nvSpPr>
          <p:cNvPr id="34" name="Oval 33">
            <a:extLst>
              <a:ext uri="{FF2B5EF4-FFF2-40B4-BE49-F238E27FC236}">
                <a16:creationId xmlns:a16="http://schemas.microsoft.com/office/drawing/2014/main" xmlns="" id="{62724850-F4EF-40CD-8CEE-B0E45566D342}"/>
              </a:ext>
            </a:extLst>
          </p:cNvPr>
          <p:cNvSpPr/>
          <p:nvPr userDrawn="1"/>
        </p:nvSpPr>
        <p:spPr>
          <a:xfrm>
            <a:off x="6444344" y="1475195"/>
            <a:ext cx="1975618" cy="1975104"/>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23" name="Subtitle 2">
            <a:extLst>
              <a:ext uri="{FF2B5EF4-FFF2-40B4-BE49-F238E27FC236}">
                <a16:creationId xmlns:a16="http://schemas.microsoft.com/office/drawing/2014/main" xmlns="" id="{DDA26FD1-8103-47E4-A692-B1304618F741}"/>
              </a:ext>
            </a:extLst>
          </p:cNvPr>
          <p:cNvSpPr>
            <a:spLocks noGrp="1"/>
          </p:cNvSpPr>
          <p:nvPr>
            <p:ph type="subTitle" idx="1" hasCustomPrompt="1"/>
          </p:nvPr>
        </p:nvSpPr>
        <p:spPr>
          <a:xfrm>
            <a:off x="6563247" y="1840073"/>
            <a:ext cx="1737813" cy="1245348"/>
          </a:xfrm>
          <a:prstGeom prst="rect">
            <a:avLst/>
          </a:prstGeom>
        </p:spPr>
        <p:txBody>
          <a:bodyPr wrap="square" anchor="ctr">
            <a:noAutofit/>
          </a:bodyPr>
          <a:lstStyle>
            <a:lvl1pPr marL="0" indent="0" algn="ctr">
              <a:lnSpc>
                <a:spcPct val="90000"/>
              </a:lnSpc>
              <a:spcBef>
                <a:spcPts val="0"/>
              </a:spcBef>
              <a:buNone/>
              <a:defRPr sz="16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To highlight or add supporting text, use this space…</a:t>
            </a:r>
          </a:p>
        </p:txBody>
      </p:sp>
    </p:spTree>
    <p:extLst>
      <p:ext uri="{BB962C8B-B14F-4D97-AF65-F5344CB8AC3E}">
        <p14:creationId xmlns:p14="http://schemas.microsoft.com/office/powerpoint/2010/main" val="6981325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heel(1)">
                                      <p:cBhvr>
                                        <p:cTn id="7" dur="2000"/>
                                        <p:tgtEl>
                                          <p:spTgt spid="15"/>
                                        </p:tgtEl>
                                      </p:cBhvr>
                                    </p:animEffect>
                                  </p:childTnLst>
                                </p:cTn>
                              </p:par>
                            </p:childTnLst>
                          </p:cTn>
                        </p:par>
                        <p:par>
                          <p:cTn id="8" fill="hold">
                            <p:stCondLst>
                              <p:cond delay="2000"/>
                            </p:stCondLst>
                            <p:childTnLst>
                              <p:par>
                                <p:cTn id="9" presetID="21" presetClass="entr" presetSubtype="1" fill="hold" grpId="0"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wheel(1)">
                                      <p:cBhvr>
                                        <p:cTn id="11" dur="2000"/>
                                        <p:tgtEl>
                                          <p:spTgt spid="12"/>
                                        </p:tgtEl>
                                      </p:cBhvr>
                                    </p:animEffect>
                                  </p:childTnLst>
                                </p:cTn>
                              </p:par>
                            </p:childTnLst>
                          </p:cTn>
                        </p:par>
                        <p:par>
                          <p:cTn id="12" fill="hold">
                            <p:stCondLst>
                              <p:cond delay="4000"/>
                            </p:stCondLst>
                            <p:childTnLst>
                              <p:par>
                                <p:cTn id="13" presetID="21" presetClass="entr" presetSubtype="1" fill="hold" grpId="0" nodeType="after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wheel(1)">
                                      <p:cBhvr>
                                        <p:cTn id="15" dur="2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2" grpId="0" animBg="1"/>
      <p:bldP spid="15" grpId="0" animBg="1"/>
    </p:bld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Double column text layout">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xmlns="" id="{72C62C3E-B473-416F-A867-9AF790849B04}"/>
              </a:ext>
            </a:extLst>
          </p:cNvPr>
          <p:cNvSpPr>
            <a:spLocks noGrp="1"/>
          </p:cNvSpPr>
          <p:nvPr>
            <p:ph type="title" hasCustomPrompt="1"/>
          </p:nvPr>
        </p:nvSpPr>
        <p:spPr/>
        <p:txBody>
          <a:bodyPr/>
          <a:lstStyle>
            <a:lvl1pPr>
              <a:defRPr baseline="0"/>
            </a:lvl1pPr>
          </a:lstStyle>
          <a:p>
            <a:r>
              <a:rPr lang="en-US"/>
              <a:t>SECTION HEADING</a:t>
            </a:r>
          </a:p>
        </p:txBody>
      </p:sp>
      <p:sp>
        <p:nvSpPr>
          <p:cNvPr id="5" name="Text Placeholder 4">
            <a:extLst>
              <a:ext uri="{FF2B5EF4-FFF2-40B4-BE49-F238E27FC236}">
                <a16:creationId xmlns:a16="http://schemas.microsoft.com/office/drawing/2014/main" xmlns="" id="{FA384AA8-E329-48AE-A654-DB73F5111AE3}"/>
              </a:ext>
            </a:extLst>
          </p:cNvPr>
          <p:cNvSpPr>
            <a:spLocks noGrp="1"/>
          </p:cNvSpPr>
          <p:nvPr>
            <p:ph type="body" sz="quarter" idx="10" hasCustomPrompt="1"/>
          </p:nvPr>
        </p:nvSpPr>
        <p:spPr>
          <a:xfrm>
            <a:off x="438962" y="1409703"/>
            <a:ext cx="2835378" cy="1009033"/>
          </a:xfrm>
        </p:spPr>
        <p:txBody>
          <a:bodyPr lIns="0" tIns="0" rIns="0" bIns="0" anchor="t">
            <a:noAutofit/>
          </a:bodyPr>
          <a:lstStyle>
            <a:lvl1pPr marL="0" indent="0">
              <a:lnSpc>
                <a:spcPct val="90000"/>
              </a:lnSpc>
              <a:spcBef>
                <a:spcPts val="0"/>
              </a:spcBef>
              <a:spcAft>
                <a:spcPts val="0"/>
              </a:spcAft>
              <a:buNone/>
              <a:defRPr sz="3200" b="0">
                <a:solidFill>
                  <a:schemeClr val="accent5"/>
                </a:solidFill>
              </a:defRPr>
            </a:lvl1pPr>
            <a:lvl2pPr marL="0" indent="0">
              <a:spcBef>
                <a:spcPts val="0"/>
              </a:spcBef>
              <a:spcAft>
                <a:spcPts val="600"/>
              </a:spcAft>
              <a:buFont typeface="Arial" panose="020B0604020202020204" pitchFamily="34" charset="0"/>
              <a:buNone/>
              <a:defRPr/>
            </a:lvl2pPr>
            <a:lvl3pPr marL="566738" indent="-231775">
              <a:spcBef>
                <a:spcPts val="200"/>
              </a:spcBef>
              <a:spcAft>
                <a:spcPts val="600"/>
              </a:spcAft>
              <a:buFont typeface="Calibri" panose="020F0502020204030204" pitchFamily="34" charset="0"/>
              <a:buChar char="–"/>
              <a:defRPr/>
            </a:lvl3pPr>
            <a:lvl4pPr marL="914400" indent="-231775">
              <a:spcBef>
                <a:spcPts val="200"/>
              </a:spcBef>
              <a:spcAft>
                <a:spcPts val="600"/>
              </a:spcAft>
              <a:buFont typeface="Arial" panose="020B0604020202020204" pitchFamily="34" charset="0"/>
              <a:buChar char="•"/>
              <a:defRPr/>
            </a:lvl4pPr>
            <a:lvl5pPr marL="1262063" indent="-231775">
              <a:spcBef>
                <a:spcPts val="200"/>
              </a:spcBef>
              <a:spcAft>
                <a:spcPts val="600"/>
              </a:spcAft>
              <a:buFont typeface="Calibri" panose="020F0502020204030204" pitchFamily="34" charset="0"/>
              <a:buChar char="–"/>
              <a:defRPr/>
            </a:lvl5pPr>
          </a:lstStyle>
          <a:p>
            <a:pPr lvl="0"/>
            <a:r>
              <a:rPr lang="en-US"/>
              <a:t>Double column text layout</a:t>
            </a:r>
          </a:p>
        </p:txBody>
      </p:sp>
      <p:sp>
        <p:nvSpPr>
          <p:cNvPr id="8" name="Text Placeholder 4">
            <a:extLst>
              <a:ext uri="{FF2B5EF4-FFF2-40B4-BE49-F238E27FC236}">
                <a16:creationId xmlns:a16="http://schemas.microsoft.com/office/drawing/2014/main" xmlns="" id="{4D28E0D2-FB60-4FE5-A488-EAC3FDC4F5D4}"/>
              </a:ext>
            </a:extLst>
          </p:cNvPr>
          <p:cNvSpPr>
            <a:spLocks noGrp="1"/>
          </p:cNvSpPr>
          <p:nvPr>
            <p:ph type="body" sz="quarter" idx="11" hasCustomPrompt="1"/>
          </p:nvPr>
        </p:nvSpPr>
        <p:spPr>
          <a:xfrm>
            <a:off x="438962" y="2508889"/>
            <a:ext cx="2835378" cy="1009033"/>
          </a:xfrm>
        </p:spPr>
        <p:txBody>
          <a:bodyPr lIns="0" tIns="0" rIns="0" bIns="0" anchor="t">
            <a:normAutofit/>
          </a:bodyPr>
          <a:lstStyle>
            <a:lvl1pPr marL="0" indent="0">
              <a:spcBef>
                <a:spcPts val="0"/>
              </a:spcBef>
              <a:spcAft>
                <a:spcPts val="0"/>
              </a:spcAft>
              <a:buNone/>
              <a:defRPr sz="1400" b="0">
                <a:solidFill>
                  <a:schemeClr val="bg2"/>
                </a:solidFill>
              </a:defRPr>
            </a:lvl1pPr>
            <a:lvl2pPr marL="0" indent="0">
              <a:spcBef>
                <a:spcPts val="0"/>
              </a:spcBef>
              <a:spcAft>
                <a:spcPts val="600"/>
              </a:spcAft>
              <a:buFont typeface="Arial" panose="020B0604020202020204" pitchFamily="34" charset="0"/>
              <a:buNone/>
              <a:defRPr/>
            </a:lvl2pPr>
            <a:lvl3pPr marL="566738" indent="-231775">
              <a:spcBef>
                <a:spcPts val="200"/>
              </a:spcBef>
              <a:spcAft>
                <a:spcPts val="600"/>
              </a:spcAft>
              <a:buFont typeface="Calibri" panose="020F0502020204030204" pitchFamily="34" charset="0"/>
              <a:buChar char="–"/>
              <a:defRPr/>
            </a:lvl3pPr>
            <a:lvl4pPr marL="914400" indent="-231775">
              <a:spcBef>
                <a:spcPts val="200"/>
              </a:spcBef>
              <a:spcAft>
                <a:spcPts val="600"/>
              </a:spcAft>
              <a:buFont typeface="Arial" panose="020B0604020202020204" pitchFamily="34" charset="0"/>
              <a:buChar char="•"/>
              <a:defRPr/>
            </a:lvl4pPr>
            <a:lvl5pPr marL="1262063" indent="-231775">
              <a:spcBef>
                <a:spcPts val="200"/>
              </a:spcBef>
              <a:spcAft>
                <a:spcPts val="600"/>
              </a:spcAft>
              <a:buFont typeface="Calibri" panose="020F0502020204030204" pitchFamily="34" charset="0"/>
              <a:buChar char="–"/>
              <a:defRPr/>
            </a:lvl5pPr>
          </a:lstStyle>
          <a:p>
            <a:pPr lvl="0"/>
            <a:r>
              <a:rPr lang="en-US"/>
              <a:t>Sub heading text here…</a:t>
            </a:r>
          </a:p>
        </p:txBody>
      </p:sp>
      <p:sp>
        <p:nvSpPr>
          <p:cNvPr id="9" name="Text Placeholder 4">
            <a:extLst>
              <a:ext uri="{FF2B5EF4-FFF2-40B4-BE49-F238E27FC236}">
                <a16:creationId xmlns:a16="http://schemas.microsoft.com/office/drawing/2014/main" xmlns="" id="{C273D64F-4619-454D-AE59-A131CB2E91E5}"/>
              </a:ext>
            </a:extLst>
          </p:cNvPr>
          <p:cNvSpPr>
            <a:spLocks noGrp="1"/>
          </p:cNvSpPr>
          <p:nvPr>
            <p:ph type="body" sz="quarter" idx="12" hasCustomPrompt="1"/>
          </p:nvPr>
        </p:nvSpPr>
        <p:spPr>
          <a:xfrm>
            <a:off x="4038065" y="1409702"/>
            <a:ext cx="3567089" cy="4754880"/>
          </a:xfrm>
        </p:spPr>
        <p:txBody>
          <a:bodyPr lIns="0" tIns="0" rIns="0" bIns="0" anchor="t">
            <a:noAutofit/>
          </a:bodyPr>
          <a:lstStyle>
            <a:lvl1pPr marL="0" indent="0">
              <a:spcBef>
                <a:spcPts val="0"/>
              </a:spcBef>
              <a:spcAft>
                <a:spcPts val="1200"/>
              </a:spcAft>
              <a:buNone/>
              <a:defRPr sz="1600" b="0">
                <a:solidFill>
                  <a:schemeClr val="tx1"/>
                </a:solidFill>
              </a:defRPr>
            </a:lvl1pPr>
            <a:lvl2pPr marL="0" indent="0">
              <a:spcBef>
                <a:spcPts val="0"/>
              </a:spcBef>
              <a:spcAft>
                <a:spcPts val="600"/>
              </a:spcAft>
              <a:buFont typeface="Arial" panose="020B0604020202020204" pitchFamily="34" charset="0"/>
              <a:buNone/>
              <a:defRPr/>
            </a:lvl2pPr>
            <a:lvl3pPr marL="566738" indent="-231775">
              <a:spcBef>
                <a:spcPts val="200"/>
              </a:spcBef>
              <a:spcAft>
                <a:spcPts val="600"/>
              </a:spcAft>
              <a:buFont typeface="Calibri" panose="020F0502020204030204" pitchFamily="34" charset="0"/>
              <a:buChar char="–"/>
              <a:defRPr/>
            </a:lvl3pPr>
            <a:lvl4pPr marL="914400" indent="-231775">
              <a:spcBef>
                <a:spcPts val="200"/>
              </a:spcBef>
              <a:spcAft>
                <a:spcPts val="600"/>
              </a:spcAft>
              <a:buFont typeface="Arial" panose="020B0604020202020204" pitchFamily="34" charset="0"/>
              <a:buChar char="•"/>
              <a:defRPr/>
            </a:lvl4pPr>
            <a:lvl5pPr marL="1262063" indent="-231775">
              <a:spcBef>
                <a:spcPts val="200"/>
              </a:spcBef>
              <a:spcAft>
                <a:spcPts val="600"/>
              </a:spcAft>
              <a:buFont typeface="Calibri" panose="020F0502020204030204" pitchFamily="34" charset="0"/>
              <a:buChar char="–"/>
              <a:defRPr/>
            </a:lvl5pPr>
          </a:lstStyle>
          <a:p>
            <a:pPr lvl="0"/>
            <a:r>
              <a:rPr lang="en-US"/>
              <a:t>Place holder for text description</a:t>
            </a:r>
          </a:p>
        </p:txBody>
      </p:sp>
      <p:sp>
        <p:nvSpPr>
          <p:cNvPr id="10" name="Text Placeholder 4">
            <a:extLst>
              <a:ext uri="{FF2B5EF4-FFF2-40B4-BE49-F238E27FC236}">
                <a16:creationId xmlns:a16="http://schemas.microsoft.com/office/drawing/2014/main" xmlns="" id="{D083492D-9303-43AC-B776-BB4E216D25FC}"/>
              </a:ext>
            </a:extLst>
          </p:cNvPr>
          <p:cNvSpPr>
            <a:spLocks noGrp="1"/>
          </p:cNvSpPr>
          <p:nvPr>
            <p:ph type="body" sz="quarter" idx="13" hasCustomPrompt="1"/>
          </p:nvPr>
        </p:nvSpPr>
        <p:spPr>
          <a:xfrm>
            <a:off x="8188235" y="1409702"/>
            <a:ext cx="3567089" cy="4754880"/>
          </a:xfrm>
        </p:spPr>
        <p:txBody>
          <a:bodyPr lIns="0" tIns="0" rIns="0" bIns="0" anchor="t">
            <a:noAutofit/>
          </a:bodyPr>
          <a:lstStyle>
            <a:lvl1pPr marL="0" indent="0">
              <a:spcBef>
                <a:spcPts val="0"/>
              </a:spcBef>
              <a:spcAft>
                <a:spcPts val="1200"/>
              </a:spcAft>
              <a:buNone/>
              <a:defRPr sz="1600" b="0">
                <a:solidFill>
                  <a:schemeClr val="tx1"/>
                </a:solidFill>
              </a:defRPr>
            </a:lvl1pPr>
            <a:lvl2pPr marL="0" indent="0">
              <a:spcBef>
                <a:spcPts val="0"/>
              </a:spcBef>
              <a:spcAft>
                <a:spcPts val="600"/>
              </a:spcAft>
              <a:buFont typeface="Arial" panose="020B0604020202020204" pitchFamily="34" charset="0"/>
              <a:buNone/>
              <a:defRPr/>
            </a:lvl2pPr>
            <a:lvl3pPr marL="566738" indent="-231775">
              <a:spcBef>
                <a:spcPts val="200"/>
              </a:spcBef>
              <a:spcAft>
                <a:spcPts val="600"/>
              </a:spcAft>
              <a:buFont typeface="Calibri" panose="020F0502020204030204" pitchFamily="34" charset="0"/>
              <a:buChar char="–"/>
              <a:defRPr/>
            </a:lvl3pPr>
            <a:lvl4pPr marL="914400" indent="-231775">
              <a:spcBef>
                <a:spcPts val="200"/>
              </a:spcBef>
              <a:spcAft>
                <a:spcPts val="600"/>
              </a:spcAft>
              <a:buFont typeface="Arial" panose="020B0604020202020204" pitchFamily="34" charset="0"/>
              <a:buChar char="•"/>
              <a:defRPr/>
            </a:lvl4pPr>
            <a:lvl5pPr marL="1262063" indent="-231775">
              <a:spcBef>
                <a:spcPts val="200"/>
              </a:spcBef>
              <a:spcAft>
                <a:spcPts val="600"/>
              </a:spcAft>
              <a:buFont typeface="Calibri" panose="020F0502020204030204" pitchFamily="34" charset="0"/>
              <a:buChar char="–"/>
              <a:defRPr/>
            </a:lvl5pPr>
          </a:lstStyle>
          <a:p>
            <a:pPr lvl="0"/>
            <a:r>
              <a:rPr lang="en-US"/>
              <a:t>Place holder for text description</a:t>
            </a:r>
          </a:p>
        </p:txBody>
      </p:sp>
      <p:pic>
        <p:nvPicPr>
          <p:cNvPr id="12" name="Picture 11">
            <a:extLst>
              <a:ext uri="{FF2B5EF4-FFF2-40B4-BE49-F238E27FC236}">
                <a16:creationId xmlns:a16="http://schemas.microsoft.com/office/drawing/2014/main" xmlns="" id="{3AFF631D-639E-49F9-AD67-8CEFCEC55099}"/>
              </a:ext>
            </a:extLst>
          </p:cNvPr>
          <p:cNvPicPr>
            <a:picLocks noChangeAspect="1"/>
          </p:cNvPicPr>
          <p:nvPr userDrawn="1"/>
        </p:nvPicPr>
        <p:blipFill>
          <a:blip r:embed="rId2"/>
          <a:stretch>
            <a:fillRect/>
          </a:stretch>
        </p:blipFill>
        <p:spPr>
          <a:xfrm>
            <a:off x="6590634" y="940740"/>
            <a:ext cx="5194713" cy="5193360"/>
          </a:xfrm>
          <a:prstGeom prst="rect">
            <a:avLst/>
          </a:prstGeom>
        </p:spPr>
      </p:pic>
    </p:spTree>
    <p:extLst>
      <p:ext uri="{BB962C8B-B14F-4D97-AF65-F5344CB8AC3E}">
        <p14:creationId xmlns:p14="http://schemas.microsoft.com/office/powerpoint/2010/main" val="31871643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pic>
        <p:nvPicPr>
          <p:cNvPr id="82" name="Picture 81"/>
          <p:cNvPicPr>
            <a:picLocks noChangeAspect="1"/>
          </p:cNvPicPr>
          <p:nvPr userDrawn="1"/>
        </p:nvPicPr>
        <p:blipFill rotWithShape="1">
          <a:blip r:embed="rId2" cstate="print">
            <a:alphaModFix amt="4000"/>
            <a:extLst>
              <a:ext uri="{28A0092B-C50C-407E-A947-70E740481C1C}">
                <a14:useLocalDpi xmlns:a14="http://schemas.microsoft.com/office/drawing/2010/main" val="0"/>
              </a:ext>
            </a:extLst>
          </a:blip>
          <a:srcRect/>
          <a:stretch/>
        </p:blipFill>
        <p:spPr>
          <a:xfrm>
            <a:off x="7604521" y="0"/>
            <a:ext cx="4591311" cy="6858000"/>
          </a:xfrm>
          <a:prstGeom prst="rect">
            <a:avLst/>
          </a:prstGeom>
        </p:spPr>
      </p:pic>
      <p:pic>
        <p:nvPicPr>
          <p:cNvPr id="83" name="Picture 8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12216767" cy="6858000"/>
          </a:xfrm>
          <a:prstGeom prst="rect">
            <a:avLst/>
          </a:prstGeom>
        </p:spPr>
      </p:pic>
      <p:sp>
        <p:nvSpPr>
          <p:cNvPr id="55" name="Rectangle 54"/>
          <p:cNvSpPr/>
          <p:nvPr userDrawn="1"/>
        </p:nvSpPr>
        <p:spPr>
          <a:xfrm>
            <a:off x="1" y="2"/>
            <a:ext cx="12192000" cy="6486377"/>
          </a:xfrm>
          <a:prstGeom prst="rect">
            <a:avLst/>
          </a:prstGeom>
          <a:gradFill>
            <a:gsLst>
              <a:gs pos="100000">
                <a:schemeClr val="bg1">
                  <a:alpha val="0"/>
                </a:schemeClr>
              </a:gs>
              <a:gs pos="34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349"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2" name="Rectangle 1"/>
          <p:cNvSpPr/>
          <p:nvPr userDrawn="1"/>
        </p:nvSpPr>
        <p:spPr>
          <a:xfrm>
            <a:off x="7573465" y="0"/>
            <a:ext cx="4618536" cy="6858000"/>
          </a:xfrm>
          <a:prstGeom prst="rect">
            <a:avLst/>
          </a:prstGeom>
          <a:solidFill>
            <a:srgbClr val="1B41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349"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8" name="TextBox 7"/>
          <p:cNvSpPr txBox="1"/>
          <p:nvPr userDrawn="1"/>
        </p:nvSpPr>
        <p:spPr>
          <a:xfrm>
            <a:off x="7775369" y="687987"/>
            <a:ext cx="2009197" cy="1028487"/>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450"/>
              </a:spcAft>
              <a:buClrTx/>
              <a:buSzTx/>
              <a:buFontTx/>
              <a:buNone/>
              <a:tabLst/>
              <a:defRPr/>
            </a:pPr>
            <a:r>
              <a:rPr kumimoji="0" lang="en-IN" sz="1000" b="1" i="0" u="none" strike="noStrike" kern="1200" cap="none" spc="0" normalizeH="0" baseline="0" noProof="0" dirty="0">
                <a:ln>
                  <a:noFill/>
                </a:ln>
                <a:solidFill>
                  <a:srgbClr val="FFFFFF"/>
                </a:solidFill>
                <a:effectLst/>
                <a:uLnTx/>
                <a:uFillTx/>
                <a:latin typeface="Avenir Roman" panose="020B0503020203020204"/>
                <a:ea typeface="Lato" charset="0"/>
                <a:cs typeface="Lato" charset="0"/>
              </a:rPr>
              <a:t>Infogain Corporation, HQ</a:t>
            </a:r>
          </a:p>
          <a:p>
            <a:pPr marL="0" marR="0" lvl="0" indent="0" algn="l" defTabSz="457200" rtl="0" eaLnBrk="1" fontAlgn="auto" latinLnBrk="0" hangingPunct="1">
              <a:lnSpc>
                <a:spcPct val="100000"/>
              </a:lnSpc>
              <a:spcBef>
                <a:spcPts val="0"/>
              </a:spcBef>
              <a:spcAft>
                <a:spcPts val="450"/>
              </a:spcAft>
              <a:buClrTx/>
              <a:buSzTx/>
              <a:buFontTx/>
              <a:buNone/>
              <a:tabLst/>
              <a:defRPr/>
            </a:pPr>
            <a:r>
              <a:rPr kumimoji="0" lang="en-US" sz="1000" b="0" i="0" u="none" strike="noStrike" kern="1200" cap="none" spc="0" normalizeH="0" baseline="0" noProof="0" dirty="0">
                <a:ln>
                  <a:noFill/>
                </a:ln>
                <a:solidFill>
                  <a:srgbClr val="FFFFFF"/>
                </a:solidFill>
                <a:effectLst/>
                <a:uLnTx/>
                <a:uFillTx/>
                <a:latin typeface="Avenir Roman" panose="020B0503020203020204"/>
                <a:ea typeface="Lato" charset="0"/>
                <a:cs typeface="Lato" charset="0"/>
              </a:rPr>
              <a:t>485 Alberto Way</a:t>
            </a:r>
            <a:br>
              <a:rPr kumimoji="0" lang="en-US" sz="1000" b="0" i="0" u="none" strike="noStrike" kern="1200" cap="none" spc="0" normalizeH="0" baseline="0" noProof="0" dirty="0">
                <a:ln>
                  <a:noFill/>
                </a:ln>
                <a:solidFill>
                  <a:srgbClr val="FFFFFF"/>
                </a:solidFill>
                <a:effectLst/>
                <a:uLnTx/>
                <a:uFillTx/>
                <a:latin typeface="Avenir Roman" panose="020B0503020203020204"/>
                <a:ea typeface="Lato" charset="0"/>
                <a:cs typeface="Lato" charset="0"/>
              </a:rPr>
            </a:br>
            <a:r>
              <a:rPr kumimoji="0" lang="en-US" sz="1000" b="0" i="0" u="none" strike="noStrike" kern="1200" cap="none" spc="0" normalizeH="0" baseline="0" noProof="0" dirty="0">
                <a:ln>
                  <a:noFill/>
                </a:ln>
                <a:solidFill>
                  <a:srgbClr val="FFFFFF"/>
                </a:solidFill>
                <a:effectLst/>
                <a:uLnTx/>
                <a:uFillTx/>
                <a:latin typeface="Avenir Roman" panose="020B0503020203020204"/>
                <a:ea typeface="Lato" charset="0"/>
                <a:cs typeface="Lato" charset="0"/>
              </a:rPr>
              <a:t>Suite 100 </a:t>
            </a:r>
            <a:br>
              <a:rPr kumimoji="0" lang="en-US" sz="1000" b="0" i="0" u="none" strike="noStrike" kern="1200" cap="none" spc="0" normalizeH="0" baseline="0" noProof="0" dirty="0">
                <a:ln>
                  <a:noFill/>
                </a:ln>
                <a:solidFill>
                  <a:srgbClr val="FFFFFF"/>
                </a:solidFill>
                <a:effectLst/>
                <a:uLnTx/>
                <a:uFillTx/>
                <a:latin typeface="Avenir Roman" panose="020B0503020203020204"/>
                <a:ea typeface="Lato" charset="0"/>
                <a:cs typeface="Lato" charset="0"/>
              </a:rPr>
            </a:br>
            <a:r>
              <a:rPr kumimoji="0" lang="en-US" sz="1000" b="0" i="0" u="none" strike="noStrike" kern="1200" cap="none" spc="0" normalizeH="0" baseline="0" noProof="0" dirty="0">
                <a:ln>
                  <a:noFill/>
                </a:ln>
                <a:solidFill>
                  <a:srgbClr val="FFFFFF"/>
                </a:solidFill>
                <a:effectLst/>
                <a:uLnTx/>
                <a:uFillTx/>
                <a:latin typeface="Avenir Roman" panose="020B0503020203020204"/>
                <a:ea typeface="Lato" charset="0"/>
                <a:cs typeface="Lato" charset="0"/>
              </a:rPr>
              <a:t>Los Gatos, CA 95032</a:t>
            </a:r>
          </a:p>
          <a:p>
            <a:pPr marL="0" marR="0" lvl="0" indent="0" algn="l" defTabSz="457200" rtl="0" eaLnBrk="1" fontAlgn="auto" latinLnBrk="0" hangingPunct="1">
              <a:lnSpc>
                <a:spcPct val="100000"/>
              </a:lnSpc>
              <a:spcBef>
                <a:spcPts val="0"/>
              </a:spcBef>
              <a:spcAft>
                <a:spcPts val="450"/>
              </a:spcAft>
              <a:buClrTx/>
              <a:buSzTx/>
              <a:buFontTx/>
              <a:buNone/>
              <a:tabLst/>
              <a:defRPr/>
            </a:pPr>
            <a:r>
              <a:rPr kumimoji="0" lang="en-US" sz="1000" b="0" i="0" u="none" strike="noStrike" kern="1200" cap="none" spc="0" normalizeH="0" baseline="0" noProof="0" dirty="0">
                <a:ln>
                  <a:noFill/>
                </a:ln>
                <a:solidFill>
                  <a:srgbClr val="FFFFFF"/>
                </a:solidFill>
                <a:effectLst/>
                <a:uLnTx/>
                <a:uFillTx/>
                <a:latin typeface="Avenir Roman" panose="020B0503020203020204"/>
                <a:ea typeface="Lato" charset="0"/>
                <a:cs typeface="Lato" charset="0"/>
              </a:rPr>
              <a:t>Phone: 408-355-6000</a:t>
            </a:r>
            <a:endParaRPr kumimoji="0" lang="en-IN" sz="1000" b="0" i="0" u="none" strike="noStrike" kern="1200" cap="none" spc="0" normalizeH="0" baseline="0" noProof="0" dirty="0">
              <a:ln>
                <a:noFill/>
              </a:ln>
              <a:solidFill>
                <a:srgbClr val="FFFFFF"/>
              </a:solidFill>
              <a:effectLst/>
              <a:uLnTx/>
              <a:uFillTx/>
              <a:latin typeface="Avenir Roman" panose="020B0503020203020204"/>
              <a:ea typeface="Lato" charset="0"/>
              <a:cs typeface="Lato" charset="0"/>
            </a:endParaRPr>
          </a:p>
        </p:txBody>
      </p:sp>
      <p:sp>
        <p:nvSpPr>
          <p:cNvPr id="9" name="TextBox 8"/>
          <p:cNvSpPr txBox="1"/>
          <p:nvPr userDrawn="1"/>
        </p:nvSpPr>
        <p:spPr>
          <a:xfrm>
            <a:off x="7775371" y="2834347"/>
            <a:ext cx="2009758" cy="1028487"/>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450"/>
              </a:spcAft>
              <a:buClrTx/>
              <a:buSzTx/>
              <a:buFontTx/>
              <a:buNone/>
              <a:tabLst/>
              <a:defRPr/>
            </a:pPr>
            <a:r>
              <a:rPr kumimoji="0" lang="en-US" sz="1000" b="1" i="0" u="none" strike="noStrike" kern="1200" cap="none" spc="0" normalizeH="0" baseline="0" noProof="0" dirty="0">
                <a:ln>
                  <a:noFill/>
                </a:ln>
                <a:solidFill>
                  <a:srgbClr val="FFFFFF"/>
                </a:solidFill>
                <a:effectLst/>
                <a:uLnTx/>
                <a:uFillTx/>
                <a:latin typeface="Avenir Roman" panose="020B0503020203020204"/>
                <a:ea typeface="Lato" charset="0"/>
                <a:cs typeface="Lato" charset="0"/>
              </a:rPr>
              <a:t>Austin</a:t>
            </a:r>
            <a:endParaRPr kumimoji="0" lang="en-IN" sz="1000" b="1" i="0" u="none" strike="noStrike" kern="1200" cap="none" spc="0" normalizeH="0" baseline="0" noProof="0" dirty="0">
              <a:ln>
                <a:noFill/>
              </a:ln>
              <a:solidFill>
                <a:srgbClr val="FFFFFF"/>
              </a:solidFill>
              <a:effectLst/>
              <a:uLnTx/>
              <a:uFillTx/>
              <a:latin typeface="Avenir Roman" panose="020B0503020203020204"/>
              <a:ea typeface="Lato" charset="0"/>
              <a:cs typeface="Lato" charset="0"/>
            </a:endParaRPr>
          </a:p>
          <a:p>
            <a:pPr marL="0" marR="0" lvl="0" indent="0" algn="l" defTabSz="457200" rtl="0" eaLnBrk="1" fontAlgn="auto" latinLnBrk="0" hangingPunct="1">
              <a:lnSpc>
                <a:spcPct val="100000"/>
              </a:lnSpc>
              <a:spcBef>
                <a:spcPts val="0"/>
              </a:spcBef>
              <a:spcAft>
                <a:spcPts val="450"/>
              </a:spcAft>
              <a:buClrTx/>
              <a:buSzTx/>
              <a:buFontTx/>
              <a:buNone/>
              <a:tabLst/>
              <a:defRPr/>
            </a:pPr>
            <a:r>
              <a:rPr kumimoji="0" lang="en-US" sz="1000" b="0" i="0" u="none" strike="noStrike" kern="1200" cap="none" spc="0" normalizeH="0" baseline="0" noProof="0" dirty="0">
                <a:ln>
                  <a:noFill/>
                </a:ln>
                <a:solidFill>
                  <a:srgbClr val="FFFFFF"/>
                </a:solidFill>
                <a:effectLst/>
                <a:uLnTx/>
                <a:uFillTx/>
                <a:latin typeface="Avenir Roman" panose="020B0503020203020204"/>
                <a:ea typeface="Lato" charset="0"/>
                <a:cs typeface="Lato" charset="0"/>
              </a:rPr>
              <a:t>111 W. Anderson Lane</a:t>
            </a:r>
            <a:br>
              <a:rPr kumimoji="0" lang="en-US" sz="1000" b="0" i="0" u="none" strike="noStrike" kern="1200" cap="none" spc="0" normalizeH="0" baseline="0" noProof="0" dirty="0">
                <a:ln>
                  <a:noFill/>
                </a:ln>
                <a:solidFill>
                  <a:srgbClr val="FFFFFF"/>
                </a:solidFill>
                <a:effectLst/>
                <a:uLnTx/>
                <a:uFillTx/>
                <a:latin typeface="Avenir Roman" panose="020B0503020203020204"/>
                <a:ea typeface="Lato" charset="0"/>
                <a:cs typeface="Lato" charset="0"/>
              </a:rPr>
            </a:br>
            <a:r>
              <a:rPr kumimoji="0" lang="en-US" sz="1000" b="0" i="0" u="none" strike="noStrike" kern="1200" cap="none" spc="0" normalizeH="0" baseline="0" noProof="0" dirty="0">
                <a:ln>
                  <a:noFill/>
                </a:ln>
                <a:solidFill>
                  <a:srgbClr val="FFFFFF"/>
                </a:solidFill>
                <a:effectLst/>
                <a:uLnTx/>
                <a:uFillTx/>
                <a:latin typeface="Avenir Roman" panose="020B0503020203020204"/>
                <a:ea typeface="Lato" charset="0"/>
                <a:cs typeface="Lato" charset="0"/>
              </a:rPr>
              <a:t>Suite E336 </a:t>
            </a:r>
            <a:br>
              <a:rPr kumimoji="0" lang="en-US" sz="1000" b="0" i="0" u="none" strike="noStrike" kern="1200" cap="none" spc="0" normalizeH="0" baseline="0" noProof="0" dirty="0">
                <a:ln>
                  <a:noFill/>
                </a:ln>
                <a:solidFill>
                  <a:srgbClr val="FFFFFF"/>
                </a:solidFill>
                <a:effectLst/>
                <a:uLnTx/>
                <a:uFillTx/>
                <a:latin typeface="Avenir Roman" panose="020B0503020203020204"/>
                <a:ea typeface="Lato" charset="0"/>
                <a:cs typeface="Lato" charset="0"/>
              </a:rPr>
            </a:br>
            <a:r>
              <a:rPr kumimoji="0" lang="en-US" sz="1000" b="0" i="0" u="none" strike="noStrike" kern="1200" cap="none" spc="0" normalizeH="0" baseline="0" noProof="0" dirty="0">
                <a:ln>
                  <a:noFill/>
                </a:ln>
                <a:solidFill>
                  <a:srgbClr val="FFFFFF"/>
                </a:solidFill>
                <a:effectLst/>
                <a:uLnTx/>
                <a:uFillTx/>
                <a:latin typeface="Avenir Roman" panose="020B0503020203020204"/>
                <a:ea typeface="Lato" charset="0"/>
                <a:cs typeface="Lato" charset="0"/>
              </a:rPr>
              <a:t>Austin, TX 78752 </a:t>
            </a:r>
          </a:p>
          <a:p>
            <a:pPr marL="0" marR="0" lvl="0" indent="0" algn="l" defTabSz="457200" rtl="0" eaLnBrk="1" fontAlgn="auto" latinLnBrk="0" hangingPunct="1">
              <a:lnSpc>
                <a:spcPct val="100000"/>
              </a:lnSpc>
              <a:spcBef>
                <a:spcPts val="0"/>
              </a:spcBef>
              <a:spcAft>
                <a:spcPts val="450"/>
              </a:spcAft>
              <a:buClrTx/>
              <a:buSzTx/>
              <a:buFontTx/>
              <a:buNone/>
              <a:tabLst/>
              <a:defRPr/>
            </a:pPr>
            <a:r>
              <a:rPr kumimoji="0" lang="en-US" sz="1000" b="0" i="0" u="none" strike="noStrike" kern="1200" cap="none" spc="0" normalizeH="0" baseline="0" noProof="0" dirty="0">
                <a:ln>
                  <a:noFill/>
                </a:ln>
                <a:solidFill>
                  <a:srgbClr val="FFFFFF"/>
                </a:solidFill>
                <a:effectLst/>
                <a:uLnTx/>
                <a:uFillTx/>
                <a:latin typeface="Avenir Roman" panose="020B0503020203020204"/>
                <a:ea typeface="Lato" charset="0"/>
                <a:cs typeface="Lato" charset="0"/>
              </a:rPr>
              <a:t>Phone: 512-212-4070</a:t>
            </a:r>
            <a:endParaRPr kumimoji="0" lang="en-IN" sz="1000" b="0" i="0" u="none" strike="noStrike" kern="1200" cap="none" spc="0" normalizeH="0" baseline="0" noProof="0" dirty="0">
              <a:ln>
                <a:noFill/>
              </a:ln>
              <a:solidFill>
                <a:srgbClr val="FFFFFF"/>
              </a:solidFill>
              <a:effectLst/>
              <a:uLnTx/>
              <a:uFillTx/>
              <a:latin typeface="Avenir Roman" panose="020B0503020203020204"/>
              <a:ea typeface="Lato" charset="0"/>
              <a:cs typeface="Lato" charset="0"/>
            </a:endParaRPr>
          </a:p>
        </p:txBody>
      </p:sp>
      <p:sp>
        <p:nvSpPr>
          <p:cNvPr id="10" name="TextBox 9"/>
          <p:cNvSpPr txBox="1"/>
          <p:nvPr userDrawn="1"/>
        </p:nvSpPr>
        <p:spPr>
          <a:xfrm>
            <a:off x="9921983" y="687987"/>
            <a:ext cx="2009197" cy="1028487"/>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450"/>
              </a:spcAft>
              <a:buClrTx/>
              <a:buSzTx/>
              <a:buFontTx/>
              <a:buNone/>
              <a:tabLst/>
              <a:defRPr/>
            </a:pPr>
            <a:r>
              <a:rPr kumimoji="0" lang="en-IN" sz="1000" b="1" i="0" u="none" strike="noStrike" kern="1200" cap="none" spc="0" normalizeH="0" baseline="0" noProof="0" dirty="0">
                <a:ln>
                  <a:noFill/>
                </a:ln>
                <a:solidFill>
                  <a:srgbClr val="FFFFFF"/>
                </a:solidFill>
                <a:effectLst/>
                <a:uLnTx/>
                <a:uFillTx/>
                <a:latin typeface="Avenir Roman" panose="020B0503020203020204"/>
                <a:ea typeface="Lato" charset="0"/>
                <a:cs typeface="Lato" charset="0"/>
              </a:rPr>
              <a:t>Noida</a:t>
            </a:r>
          </a:p>
          <a:p>
            <a:pPr marL="0" marR="0" lvl="0" indent="0" algn="l" defTabSz="457200" rtl="0" eaLnBrk="1" fontAlgn="auto" latinLnBrk="0" hangingPunct="1">
              <a:lnSpc>
                <a:spcPct val="100000"/>
              </a:lnSpc>
              <a:spcBef>
                <a:spcPts val="0"/>
              </a:spcBef>
              <a:spcAft>
                <a:spcPts val="450"/>
              </a:spcAft>
              <a:buClrTx/>
              <a:buSzTx/>
              <a:buFontTx/>
              <a:buNone/>
              <a:tabLst/>
              <a:defRPr/>
            </a:pPr>
            <a:r>
              <a:rPr kumimoji="0" lang="pt-BR" sz="1000" b="0" i="0" u="none" strike="noStrike" kern="1200" cap="none" spc="0" normalizeH="0" baseline="0" noProof="0">
                <a:ln>
                  <a:noFill/>
                </a:ln>
                <a:solidFill>
                  <a:srgbClr val="FFFFFF"/>
                </a:solidFill>
                <a:effectLst/>
                <a:uLnTx/>
                <a:uFillTx/>
                <a:latin typeface="Avenir Roman" panose="020B0503020203020204"/>
                <a:ea typeface="Lato" charset="0"/>
                <a:cs typeface="Lato" charset="0"/>
              </a:rPr>
              <a:t>A-16 &amp; 21, Sector 60</a:t>
            </a:r>
            <a:br>
              <a:rPr kumimoji="0" lang="pt-BR" sz="1000" b="0" i="0" u="none" strike="noStrike" kern="1200" cap="none" spc="0" normalizeH="0" baseline="0" noProof="0">
                <a:ln>
                  <a:noFill/>
                </a:ln>
                <a:solidFill>
                  <a:srgbClr val="FFFFFF"/>
                </a:solidFill>
                <a:effectLst/>
                <a:uLnTx/>
                <a:uFillTx/>
                <a:latin typeface="Avenir Roman" panose="020B0503020203020204"/>
                <a:ea typeface="Lato" charset="0"/>
                <a:cs typeface="Lato" charset="0"/>
              </a:rPr>
            </a:br>
            <a:r>
              <a:rPr kumimoji="0" lang="pt-BR" sz="1000" b="0" i="0" u="none" strike="noStrike" kern="1200" cap="none" spc="0" normalizeH="0" baseline="0" noProof="0">
                <a:ln>
                  <a:noFill/>
                </a:ln>
                <a:solidFill>
                  <a:srgbClr val="FFFFFF"/>
                </a:solidFill>
                <a:effectLst/>
                <a:uLnTx/>
                <a:uFillTx/>
                <a:latin typeface="Avenir Roman" panose="020B0503020203020204"/>
                <a:ea typeface="Lato" charset="0"/>
                <a:cs typeface="Lato" charset="0"/>
              </a:rPr>
              <a:t>Gautam Budh Nagar </a:t>
            </a:r>
            <a:br>
              <a:rPr kumimoji="0" lang="pt-BR" sz="1000" b="0" i="0" u="none" strike="noStrike" kern="1200" cap="none" spc="0" normalizeH="0" baseline="0" noProof="0">
                <a:ln>
                  <a:noFill/>
                </a:ln>
                <a:solidFill>
                  <a:srgbClr val="FFFFFF"/>
                </a:solidFill>
                <a:effectLst/>
                <a:uLnTx/>
                <a:uFillTx/>
                <a:latin typeface="Avenir Roman" panose="020B0503020203020204"/>
                <a:ea typeface="Lato" charset="0"/>
                <a:cs typeface="Lato" charset="0"/>
              </a:rPr>
            </a:br>
            <a:r>
              <a:rPr kumimoji="0" lang="pt-BR" sz="1000" b="0" i="0" u="none" strike="noStrike" kern="1200" cap="none" spc="0" normalizeH="0" baseline="0" noProof="0">
                <a:ln>
                  <a:noFill/>
                </a:ln>
                <a:solidFill>
                  <a:srgbClr val="FFFFFF"/>
                </a:solidFill>
                <a:effectLst/>
                <a:uLnTx/>
                <a:uFillTx/>
                <a:latin typeface="Avenir Roman" panose="020B0503020203020204"/>
                <a:ea typeface="Lato" charset="0"/>
                <a:cs typeface="Lato" charset="0"/>
              </a:rPr>
              <a:t>Noida – 201 301, India </a:t>
            </a:r>
          </a:p>
          <a:p>
            <a:pPr marL="0" marR="0" lvl="0" indent="0" algn="l" defTabSz="457200" rtl="0" eaLnBrk="1" fontAlgn="auto" latinLnBrk="0" hangingPunct="1">
              <a:lnSpc>
                <a:spcPct val="100000"/>
              </a:lnSpc>
              <a:spcBef>
                <a:spcPts val="0"/>
              </a:spcBef>
              <a:spcAft>
                <a:spcPts val="450"/>
              </a:spcAft>
              <a:buClrTx/>
              <a:buSzTx/>
              <a:buFontTx/>
              <a:buNone/>
              <a:tabLst/>
              <a:defRPr/>
            </a:pPr>
            <a:r>
              <a:rPr kumimoji="0" lang="pt-BR" sz="1000" b="0" i="0" u="none" strike="noStrike" kern="1200" cap="none" spc="0" normalizeH="0" baseline="0" noProof="0">
                <a:ln>
                  <a:noFill/>
                </a:ln>
                <a:solidFill>
                  <a:srgbClr val="FFFFFF"/>
                </a:solidFill>
                <a:effectLst/>
                <a:uLnTx/>
                <a:uFillTx/>
                <a:latin typeface="Avenir Roman" panose="020B0503020203020204"/>
                <a:ea typeface="Lato" charset="0"/>
                <a:cs typeface="Lato" charset="0"/>
              </a:rPr>
              <a:t>Phone: +91 12 0244 5144</a:t>
            </a:r>
          </a:p>
        </p:txBody>
      </p:sp>
      <p:sp>
        <p:nvSpPr>
          <p:cNvPr id="11" name="TextBox 10"/>
          <p:cNvSpPr txBox="1"/>
          <p:nvPr userDrawn="1"/>
        </p:nvSpPr>
        <p:spPr>
          <a:xfrm>
            <a:off x="9909581" y="1760105"/>
            <a:ext cx="2009197" cy="1028487"/>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450"/>
              </a:spcAft>
              <a:buClrTx/>
              <a:buSzTx/>
              <a:buFontTx/>
              <a:buNone/>
              <a:tabLst/>
              <a:defRPr/>
            </a:pPr>
            <a:r>
              <a:rPr kumimoji="0" lang="en-IN" sz="1000" b="1" i="0" u="none" strike="noStrike" kern="1200" cap="none" spc="0" normalizeH="0" baseline="0" noProof="0" dirty="0">
                <a:ln>
                  <a:noFill/>
                </a:ln>
                <a:solidFill>
                  <a:srgbClr val="FFFFFF"/>
                </a:solidFill>
                <a:effectLst/>
                <a:uLnTx/>
                <a:uFillTx/>
                <a:latin typeface="Avenir Roman" panose="020B0503020203020204"/>
                <a:ea typeface="Lato" charset="0"/>
                <a:cs typeface="Lato" charset="0"/>
              </a:rPr>
              <a:t>Mumbai</a:t>
            </a:r>
          </a:p>
          <a:p>
            <a:pPr marL="0" marR="0" lvl="0" indent="0" algn="l" defTabSz="457200" rtl="0" eaLnBrk="1" fontAlgn="auto" latinLnBrk="0" hangingPunct="1">
              <a:lnSpc>
                <a:spcPct val="100000"/>
              </a:lnSpc>
              <a:spcBef>
                <a:spcPts val="0"/>
              </a:spcBef>
              <a:spcAft>
                <a:spcPts val="450"/>
              </a:spcAft>
              <a:buClrTx/>
              <a:buSzTx/>
              <a:buFontTx/>
              <a:buNone/>
              <a:tabLst/>
              <a:defRPr/>
            </a:pPr>
            <a:r>
              <a:rPr kumimoji="0" lang="en-US" sz="1000" b="0" i="0" u="none" strike="noStrike" kern="1200" cap="none" spc="0" normalizeH="0" baseline="0" noProof="0" dirty="0">
                <a:ln>
                  <a:noFill/>
                </a:ln>
                <a:solidFill>
                  <a:srgbClr val="FFFFFF"/>
                </a:solidFill>
                <a:effectLst/>
                <a:uLnTx/>
                <a:uFillTx/>
                <a:latin typeface="Avenir Roman" panose="020B0503020203020204"/>
                <a:ea typeface="Lato" charset="0"/>
                <a:cs typeface="Lato" charset="0"/>
              </a:rPr>
              <a:t>Unit No. 74, 2</a:t>
            </a:r>
            <a:r>
              <a:rPr kumimoji="0" lang="en-US" sz="1000" b="0" i="0" u="none" strike="noStrike" kern="1200" cap="none" spc="0" normalizeH="0" baseline="30000" noProof="0" dirty="0">
                <a:ln>
                  <a:noFill/>
                </a:ln>
                <a:solidFill>
                  <a:srgbClr val="FFFFFF"/>
                </a:solidFill>
                <a:effectLst/>
                <a:uLnTx/>
                <a:uFillTx/>
                <a:latin typeface="Avenir Roman" panose="020B0503020203020204"/>
                <a:ea typeface="Lato" charset="0"/>
                <a:cs typeface="Lato" charset="0"/>
              </a:rPr>
              <a:t>nd</a:t>
            </a:r>
            <a:r>
              <a:rPr kumimoji="0" lang="en-US" sz="1000" b="0" i="0" u="none" strike="noStrike" kern="1200" cap="none" spc="0" normalizeH="0" baseline="0" noProof="0" dirty="0">
                <a:ln>
                  <a:noFill/>
                </a:ln>
                <a:solidFill>
                  <a:srgbClr val="FFFFFF"/>
                </a:solidFill>
                <a:effectLst/>
                <a:uLnTx/>
                <a:uFillTx/>
                <a:latin typeface="Avenir Roman" panose="020B0503020203020204"/>
                <a:ea typeface="Lato" charset="0"/>
                <a:cs typeface="Lato" charset="0"/>
              </a:rPr>
              <a:t> Floor, SDF 3</a:t>
            </a:r>
            <a:br>
              <a:rPr kumimoji="0" lang="en-US" sz="1000" b="0" i="0" u="none" strike="noStrike" kern="1200" cap="none" spc="0" normalizeH="0" baseline="0" noProof="0" dirty="0">
                <a:ln>
                  <a:noFill/>
                </a:ln>
                <a:solidFill>
                  <a:srgbClr val="FFFFFF"/>
                </a:solidFill>
                <a:effectLst/>
                <a:uLnTx/>
                <a:uFillTx/>
                <a:latin typeface="Avenir Roman" panose="020B0503020203020204"/>
                <a:ea typeface="Lato" charset="0"/>
                <a:cs typeface="Lato" charset="0"/>
              </a:rPr>
            </a:br>
            <a:r>
              <a:rPr kumimoji="0" lang="en-US" sz="1000" b="0" i="0" u="none" strike="noStrike" kern="1200" cap="none" spc="0" normalizeH="0" baseline="0" noProof="0" dirty="0">
                <a:ln>
                  <a:noFill/>
                </a:ln>
                <a:solidFill>
                  <a:srgbClr val="FFFFFF"/>
                </a:solidFill>
                <a:effectLst/>
                <a:uLnTx/>
                <a:uFillTx/>
                <a:latin typeface="Avenir Roman" panose="020B0503020203020204"/>
                <a:ea typeface="Lato" charset="0"/>
                <a:cs typeface="Lato" charset="0"/>
              </a:rPr>
              <a:t>SEEPZ, Andheri East</a:t>
            </a:r>
            <a:br>
              <a:rPr kumimoji="0" lang="en-US" sz="1000" b="0" i="0" u="none" strike="noStrike" kern="1200" cap="none" spc="0" normalizeH="0" baseline="0" noProof="0" dirty="0">
                <a:ln>
                  <a:noFill/>
                </a:ln>
                <a:solidFill>
                  <a:srgbClr val="FFFFFF"/>
                </a:solidFill>
                <a:effectLst/>
                <a:uLnTx/>
                <a:uFillTx/>
                <a:latin typeface="Avenir Roman" panose="020B0503020203020204"/>
                <a:ea typeface="Lato" charset="0"/>
                <a:cs typeface="Lato" charset="0"/>
              </a:rPr>
            </a:br>
            <a:r>
              <a:rPr kumimoji="0" lang="en-US" sz="1000" b="0" i="0" u="none" strike="noStrike" kern="1200" cap="none" spc="0" normalizeH="0" baseline="0" noProof="0" dirty="0">
                <a:ln>
                  <a:noFill/>
                </a:ln>
                <a:solidFill>
                  <a:srgbClr val="FFFFFF"/>
                </a:solidFill>
                <a:effectLst/>
                <a:uLnTx/>
                <a:uFillTx/>
                <a:latin typeface="Avenir Roman" panose="020B0503020203020204"/>
                <a:ea typeface="Lato" charset="0"/>
                <a:cs typeface="Lato" charset="0"/>
              </a:rPr>
              <a:t>Mumbai – 400 096, India</a:t>
            </a:r>
          </a:p>
          <a:p>
            <a:pPr marL="0" marR="0" lvl="0" indent="0" algn="l" defTabSz="457200" rtl="0" eaLnBrk="1" fontAlgn="auto" latinLnBrk="0" hangingPunct="1">
              <a:lnSpc>
                <a:spcPct val="100000"/>
              </a:lnSpc>
              <a:spcBef>
                <a:spcPts val="0"/>
              </a:spcBef>
              <a:spcAft>
                <a:spcPts val="450"/>
              </a:spcAft>
              <a:buClrTx/>
              <a:buSzTx/>
              <a:buFontTx/>
              <a:buNone/>
              <a:tabLst/>
              <a:defRPr/>
            </a:pPr>
            <a:r>
              <a:rPr kumimoji="0" lang="en-US" sz="1000" b="0" i="0" u="none" strike="noStrike" kern="1200" cap="none" spc="0" normalizeH="0" baseline="0" noProof="0" dirty="0">
                <a:ln>
                  <a:noFill/>
                </a:ln>
                <a:solidFill>
                  <a:srgbClr val="FFFFFF"/>
                </a:solidFill>
                <a:effectLst/>
                <a:uLnTx/>
                <a:uFillTx/>
                <a:latin typeface="Avenir Roman" panose="020B0503020203020204"/>
                <a:ea typeface="Lato" charset="0"/>
                <a:cs typeface="Lato" charset="0"/>
              </a:rPr>
              <a:t>Phone: +91 22 6114 6969</a:t>
            </a:r>
            <a:endParaRPr kumimoji="0" lang="en-IN" sz="1000" b="0" i="0" u="none" strike="noStrike" kern="1200" cap="none" spc="0" normalizeH="0" baseline="0" noProof="0" dirty="0">
              <a:ln>
                <a:noFill/>
              </a:ln>
              <a:solidFill>
                <a:srgbClr val="FFFFFF"/>
              </a:solidFill>
              <a:effectLst/>
              <a:uLnTx/>
              <a:uFillTx/>
              <a:latin typeface="Avenir Roman" panose="020B0503020203020204"/>
              <a:ea typeface="Lato" charset="0"/>
              <a:cs typeface="Lato" charset="0"/>
            </a:endParaRPr>
          </a:p>
        </p:txBody>
      </p:sp>
      <p:sp>
        <p:nvSpPr>
          <p:cNvPr id="12" name="TextBox 11"/>
          <p:cNvSpPr txBox="1"/>
          <p:nvPr userDrawn="1"/>
        </p:nvSpPr>
        <p:spPr>
          <a:xfrm>
            <a:off x="7775370" y="1761667"/>
            <a:ext cx="2009758" cy="1028487"/>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450"/>
              </a:spcAft>
              <a:buClrTx/>
              <a:buSzTx/>
              <a:buFontTx/>
              <a:buNone/>
              <a:tabLst/>
              <a:defRPr/>
            </a:pPr>
            <a:r>
              <a:rPr kumimoji="0" lang="en-US" sz="1000" b="1" i="0" u="none" strike="noStrike" kern="1200" cap="none" spc="0" normalizeH="0" baseline="0" noProof="0" dirty="0">
                <a:ln>
                  <a:noFill/>
                </a:ln>
                <a:solidFill>
                  <a:srgbClr val="FFFFFF"/>
                </a:solidFill>
                <a:effectLst/>
                <a:uLnTx/>
                <a:uFillTx/>
                <a:latin typeface="Avenir Roman" panose="020B0503020203020204"/>
                <a:ea typeface="Lato" charset="0"/>
                <a:cs typeface="Lato" charset="0"/>
              </a:rPr>
              <a:t>Irvine</a:t>
            </a:r>
          </a:p>
          <a:p>
            <a:pPr marL="0" marR="0" lvl="0" indent="0" algn="l" defTabSz="457200" rtl="0" eaLnBrk="1" fontAlgn="auto" latinLnBrk="0" hangingPunct="1">
              <a:lnSpc>
                <a:spcPct val="100000"/>
              </a:lnSpc>
              <a:spcBef>
                <a:spcPts val="0"/>
              </a:spcBef>
              <a:spcAft>
                <a:spcPts val="450"/>
              </a:spcAft>
              <a:buClrTx/>
              <a:buSzTx/>
              <a:buFontTx/>
              <a:buNone/>
              <a:tabLst/>
              <a:defRPr/>
            </a:pPr>
            <a:r>
              <a:rPr kumimoji="0" lang="it-IT" sz="1000" b="0" i="0" u="none" strike="noStrike" kern="1200" cap="none" spc="0" normalizeH="0" baseline="0" noProof="0">
                <a:ln>
                  <a:noFill/>
                </a:ln>
                <a:solidFill>
                  <a:srgbClr val="FFFFFF"/>
                </a:solidFill>
                <a:effectLst/>
                <a:uLnTx/>
                <a:uFillTx/>
                <a:latin typeface="Avenir Roman" panose="020B0503020203020204"/>
                <a:ea typeface="Lato" charset="0"/>
                <a:cs typeface="Lato" charset="0"/>
              </a:rPr>
              <a:t>41 Corporate Park</a:t>
            </a:r>
            <a:br>
              <a:rPr kumimoji="0" lang="it-IT" sz="1000" b="0" i="0" u="none" strike="noStrike" kern="1200" cap="none" spc="0" normalizeH="0" baseline="0" noProof="0">
                <a:ln>
                  <a:noFill/>
                </a:ln>
                <a:solidFill>
                  <a:srgbClr val="FFFFFF"/>
                </a:solidFill>
                <a:effectLst/>
                <a:uLnTx/>
                <a:uFillTx/>
                <a:latin typeface="Avenir Roman" panose="020B0503020203020204"/>
                <a:ea typeface="Lato" charset="0"/>
                <a:cs typeface="Lato" charset="0"/>
              </a:rPr>
            </a:br>
            <a:r>
              <a:rPr kumimoji="0" lang="it-IT" sz="1000" b="0" i="0" u="none" strike="noStrike" kern="1200" cap="none" spc="0" normalizeH="0" baseline="0" noProof="0">
                <a:ln>
                  <a:noFill/>
                </a:ln>
                <a:solidFill>
                  <a:srgbClr val="FFFFFF"/>
                </a:solidFill>
                <a:effectLst/>
                <a:uLnTx/>
                <a:uFillTx/>
                <a:latin typeface="Avenir Roman" panose="020B0503020203020204"/>
                <a:ea typeface="Lato" charset="0"/>
                <a:cs typeface="Lato" charset="0"/>
              </a:rPr>
              <a:t>Suite 390</a:t>
            </a:r>
            <a:br>
              <a:rPr kumimoji="0" lang="it-IT" sz="1000" b="0" i="0" u="none" strike="noStrike" kern="1200" cap="none" spc="0" normalizeH="0" baseline="0" noProof="0">
                <a:ln>
                  <a:noFill/>
                </a:ln>
                <a:solidFill>
                  <a:srgbClr val="FFFFFF"/>
                </a:solidFill>
                <a:effectLst/>
                <a:uLnTx/>
                <a:uFillTx/>
                <a:latin typeface="Avenir Roman" panose="020B0503020203020204"/>
                <a:ea typeface="Lato" charset="0"/>
                <a:cs typeface="Lato" charset="0"/>
              </a:rPr>
            </a:br>
            <a:r>
              <a:rPr kumimoji="0" lang="it-IT" sz="1000" b="0" i="0" u="none" strike="noStrike" kern="1200" cap="none" spc="0" normalizeH="0" baseline="0" noProof="0">
                <a:ln>
                  <a:noFill/>
                </a:ln>
                <a:solidFill>
                  <a:srgbClr val="FFFFFF"/>
                </a:solidFill>
                <a:effectLst/>
                <a:uLnTx/>
                <a:uFillTx/>
                <a:latin typeface="Avenir Roman" panose="020B0503020203020204"/>
                <a:ea typeface="Lato" charset="0"/>
                <a:cs typeface="Lato" charset="0"/>
              </a:rPr>
              <a:t>Irvine, CA 92606</a:t>
            </a:r>
          </a:p>
          <a:p>
            <a:pPr marL="0" marR="0" lvl="0" indent="0" algn="l" defTabSz="457200" rtl="0" eaLnBrk="1" fontAlgn="auto" latinLnBrk="0" hangingPunct="1">
              <a:lnSpc>
                <a:spcPct val="100000"/>
              </a:lnSpc>
              <a:spcBef>
                <a:spcPts val="0"/>
              </a:spcBef>
              <a:spcAft>
                <a:spcPts val="450"/>
              </a:spcAft>
              <a:buClrTx/>
              <a:buSzTx/>
              <a:buFontTx/>
              <a:buNone/>
              <a:tabLst/>
              <a:defRPr/>
            </a:pPr>
            <a:r>
              <a:rPr kumimoji="0" lang="it-IT" sz="1000" b="0" i="0" u="none" strike="noStrike" kern="1200" cap="none" spc="0" normalizeH="0" baseline="0" noProof="0">
                <a:ln>
                  <a:noFill/>
                </a:ln>
                <a:solidFill>
                  <a:srgbClr val="FFFFFF"/>
                </a:solidFill>
                <a:effectLst/>
                <a:uLnTx/>
                <a:uFillTx/>
                <a:latin typeface="Avenir Roman" panose="020B0503020203020204"/>
                <a:ea typeface="Lato" charset="0"/>
                <a:cs typeface="Lato" charset="0"/>
              </a:rPr>
              <a:t>Phone: 949-223-5100</a:t>
            </a:r>
            <a:endParaRPr kumimoji="0" lang="en-IN" sz="1000" b="0" i="0" u="none" strike="noStrike" kern="1200" cap="none" spc="0" normalizeH="0" baseline="0" noProof="0" dirty="0">
              <a:ln>
                <a:noFill/>
              </a:ln>
              <a:solidFill>
                <a:srgbClr val="FFFFFF"/>
              </a:solidFill>
              <a:effectLst/>
              <a:uLnTx/>
              <a:uFillTx/>
              <a:latin typeface="Avenir Roman" panose="020B0503020203020204"/>
              <a:ea typeface="Lato" charset="0"/>
              <a:cs typeface="Lato" charset="0"/>
            </a:endParaRPr>
          </a:p>
        </p:txBody>
      </p:sp>
      <p:sp>
        <p:nvSpPr>
          <p:cNvPr id="13" name="TextBox 12"/>
          <p:cNvSpPr txBox="1"/>
          <p:nvPr userDrawn="1"/>
        </p:nvSpPr>
        <p:spPr>
          <a:xfrm>
            <a:off x="9879784" y="2832222"/>
            <a:ext cx="2009197" cy="1028487"/>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450"/>
              </a:spcAft>
              <a:buClrTx/>
              <a:buSzTx/>
              <a:buFontTx/>
              <a:buNone/>
              <a:tabLst/>
              <a:defRPr/>
            </a:pPr>
            <a:r>
              <a:rPr kumimoji="0" lang="en-IN" sz="1000" b="1" i="0" u="none" strike="noStrike" kern="1200" cap="none" spc="0" normalizeH="0" baseline="0" noProof="0" dirty="0">
                <a:ln>
                  <a:noFill/>
                </a:ln>
                <a:solidFill>
                  <a:srgbClr val="FFFFFF"/>
                </a:solidFill>
                <a:effectLst/>
                <a:uLnTx/>
                <a:uFillTx/>
                <a:latin typeface="Avenir Roman" panose="020B0503020203020204"/>
                <a:ea typeface="Lato" charset="0"/>
                <a:cs typeface="Lato" charset="0"/>
              </a:rPr>
              <a:t>Bengaluru</a:t>
            </a:r>
          </a:p>
          <a:p>
            <a:pPr marL="0" marR="0" lvl="0" indent="0" algn="l" defTabSz="457200" rtl="0" eaLnBrk="1" fontAlgn="auto" latinLnBrk="0" hangingPunct="1">
              <a:lnSpc>
                <a:spcPct val="100000"/>
              </a:lnSpc>
              <a:spcBef>
                <a:spcPts val="0"/>
              </a:spcBef>
              <a:spcAft>
                <a:spcPts val="450"/>
              </a:spcAft>
              <a:buClrTx/>
              <a:buSzTx/>
              <a:buFontTx/>
              <a:buNone/>
              <a:tabLst/>
              <a:defRPr/>
            </a:pPr>
            <a:r>
              <a:rPr kumimoji="0" lang="en-US" sz="1000" b="0" i="0" u="none" strike="noStrike" kern="1200" cap="none" spc="0" normalizeH="0" baseline="0" noProof="0" dirty="0">
                <a:ln>
                  <a:noFill/>
                </a:ln>
                <a:solidFill>
                  <a:srgbClr val="FFFFFF"/>
                </a:solidFill>
                <a:effectLst/>
                <a:uLnTx/>
                <a:uFillTx/>
                <a:latin typeface="Avenir Roman" panose="020B0503020203020204"/>
                <a:ea typeface="Lato" charset="0"/>
                <a:cs typeface="Lato" charset="0"/>
              </a:rPr>
              <a:t>#7, 18th Main Road, 7th Block</a:t>
            </a:r>
            <a:br>
              <a:rPr kumimoji="0" lang="en-US" sz="1000" b="0" i="0" u="none" strike="noStrike" kern="1200" cap="none" spc="0" normalizeH="0" baseline="0" noProof="0" dirty="0">
                <a:ln>
                  <a:noFill/>
                </a:ln>
                <a:solidFill>
                  <a:srgbClr val="FFFFFF"/>
                </a:solidFill>
                <a:effectLst/>
                <a:uLnTx/>
                <a:uFillTx/>
                <a:latin typeface="Avenir Roman" panose="020B0503020203020204"/>
                <a:ea typeface="Lato" charset="0"/>
                <a:cs typeface="Lato" charset="0"/>
              </a:rPr>
            </a:br>
            <a:r>
              <a:rPr kumimoji="0" lang="en-US" sz="1000" b="0" i="0" u="none" strike="noStrike" kern="1200" cap="none" spc="0" normalizeH="0" baseline="0" noProof="0" dirty="0">
                <a:ln>
                  <a:noFill/>
                </a:ln>
                <a:solidFill>
                  <a:srgbClr val="FFFFFF"/>
                </a:solidFill>
                <a:effectLst/>
                <a:uLnTx/>
                <a:uFillTx/>
                <a:latin typeface="Avenir Roman" panose="020B0503020203020204"/>
                <a:ea typeface="Lato" charset="0"/>
                <a:cs typeface="Lato" charset="0"/>
              </a:rPr>
              <a:t>Koramangala</a:t>
            </a:r>
            <a:br>
              <a:rPr kumimoji="0" lang="en-US" sz="1000" b="0" i="0" u="none" strike="noStrike" kern="1200" cap="none" spc="0" normalizeH="0" baseline="0" noProof="0" dirty="0">
                <a:ln>
                  <a:noFill/>
                </a:ln>
                <a:solidFill>
                  <a:srgbClr val="FFFFFF"/>
                </a:solidFill>
                <a:effectLst/>
                <a:uLnTx/>
                <a:uFillTx/>
                <a:latin typeface="Avenir Roman" panose="020B0503020203020204"/>
                <a:ea typeface="Lato" charset="0"/>
                <a:cs typeface="Lato" charset="0"/>
              </a:rPr>
            </a:br>
            <a:r>
              <a:rPr kumimoji="0" lang="en-US" sz="1000" b="0" i="0" u="none" strike="noStrike" kern="1200" cap="none" spc="0" normalizeH="0" baseline="0" noProof="0" dirty="0">
                <a:ln>
                  <a:noFill/>
                </a:ln>
                <a:solidFill>
                  <a:srgbClr val="FFFFFF"/>
                </a:solidFill>
                <a:effectLst/>
                <a:uLnTx/>
                <a:uFillTx/>
                <a:latin typeface="Avenir Roman" panose="020B0503020203020204"/>
                <a:ea typeface="Lato" charset="0"/>
                <a:cs typeface="Lato" charset="0"/>
              </a:rPr>
              <a:t>Bengaluru - 560 095, India</a:t>
            </a:r>
          </a:p>
          <a:p>
            <a:pPr marL="0" marR="0" lvl="0" indent="0" algn="l" defTabSz="457200" rtl="0" eaLnBrk="1" fontAlgn="auto" latinLnBrk="0" hangingPunct="1">
              <a:lnSpc>
                <a:spcPct val="100000"/>
              </a:lnSpc>
              <a:spcBef>
                <a:spcPts val="0"/>
              </a:spcBef>
              <a:spcAft>
                <a:spcPts val="450"/>
              </a:spcAft>
              <a:buClrTx/>
              <a:buSzTx/>
              <a:buFontTx/>
              <a:buNone/>
              <a:tabLst/>
              <a:defRPr/>
            </a:pPr>
            <a:r>
              <a:rPr kumimoji="0" lang="en-US" sz="1000" b="0" i="0" u="none" strike="noStrike" kern="1200" cap="none" spc="0" normalizeH="0" baseline="0" noProof="0" dirty="0">
                <a:ln>
                  <a:noFill/>
                </a:ln>
                <a:solidFill>
                  <a:srgbClr val="FFFFFF"/>
                </a:solidFill>
                <a:effectLst/>
                <a:uLnTx/>
                <a:uFillTx/>
                <a:latin typeface="Avenir Roman" panose="020B0503020203020204"/>
                <a:ea typeface="Lato" charset="0"/>
                <a:cs typeface="Lato" charset="0"/>
              </a:rPr>
              <a:t>Phone: +91 80 4110 4560</a:t>
            </a:r>
            <a:endParaRPr kumimoji="0" lang="en-IN" sz="1000" b="0" i="0" u="none" strike="noStrike" kern="1200" cap="none" spc="0" normalizeH="0" baseline="0" noProof="0" dirty="0">
              <a:ln>
                <a:noFill/>
              </a:ln>
              <a:solidFill>
                <a:srgbClr val="FFFFFF"/>
              </a:solidFill>
              <a:effectLst/>
              <a:uLnTx/>
              <a:uFillTx/>
              <a:latin typeface="Avenir Roman" panose="020B0503020203020204"/>
              <a:ea typeface="Lato" charset="0"/>
              <a:cs typeface="Lato" charset="0"/>
            </a:endParaRPr>
          </a:p>
        </p:txBody>
      </p:sp>
      <p:sp>
        <p:nvSpPr>
          <p:cNvPr id="36" name="TextBox 35"/>
          <p:cNvSpPr txBox="1"/>
          <p:nvPr userDrawn="1"/>
        </p:nvSpPr>
        <p:spPr>
          <a:xfrm>
            <a:off x="7775369" y="4976456"/>
            <a:ext cx="2009757" cy="1028487"/>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450"/>
              </a:spcAft>
              <a:buClrTx/>
              <a:buSzTx/>
              <a:buFontTx/>
              <a:buNone/>
              <a:tabLst/>
              <a:defRPr/>
            </a:pPr>
            <a:r>
              <a:rPr kumimoji="0" lang="pt-BR" sz="1000" b="1" i="0" u="none" strike="noStrike" kern="1200" cap="none" spc="0" normalizeH="0" baseline="0" noProof="0">
                <a:ln>
                  <a:noFill/>
                </a:ln>
                <a:solidFill>
                  <a:srgbClr val="FFFFFF"/>
                </a:solidFill>
                <a:effectLst/>
                <a:uLnTx/>
                <a:uFillTx/>
                <a:latin typeface="Avenir Roman" panose="020B0503020203020204"/>
                <a:ea typeface="Lato" charset="0"/>
                <a:cs typeface="Lato" charset="0"/>
              </a:rPr>
              <a:t>London</a:t>
            </a:r>
          </a:p>
          <a:p>
            <a:pPr marL="0" marR="0" lvl="0" indent="0" algn="l" defTabSz="457200" rtl="0" eaLnBrk="1" fontAlgn="auto" latinLnBrk="0" hangingPunct="1">
              <a:lnSpc>
                <a:spcPct val="100000"/>
              </a:lnSpc>
              <a:spcBef>
                <a:spcPts val="0"/>
              </a:spcBef>
              <a:spcAft>
                <a:spcPts val="450"/>
              </a:spcAft>
              <a:buClrTx/>
              <a:buSzTx/>
              <a:buFontTx/>
              <a:buNone/>
              <a:tabLst/>
              <a:defRPr/>
            </a:pPr>
            <a:r>
              <a:rPr kumimoji="0" lang="pt-BR" sz="1000" b="0" i="0" u="none" strike="noStrike" kern="1200" cap="none" spc="0" normalizeH="0" baseline="0" noProof="0">
                <a:ln>
                  <a:noFill/>
                </a:ln>
                <a:solidFill>
                  <a:srgbClr val="FFFFFF"/>
                </a:solidFill>
                <a:effectLst/>
                <a:uLnTx/>
                <a:uFillTx/>
                <a:latin typeface="Avenir Roman" panose="020B0503020203020204"/>
                <a:ea typeface="Lato" charset="0"/>
                <a:cs typeface="Lato" charset="0"/>
              </a:rPr>
              <a:t>Millbank Tower, Citibase 21-24 Millbank, office no 1.7</a:t>
            </a:r>
            <a:br>
              <a:rPr kumimoji="0" lang="pt-BR" sz="1000" b="0" i="0" u="none" strike="noStrike" kern="1200" cap="none" spc="0" normalizeH="0" baseline="0" noProof="0">
                <a:ln>
                  <a:noFill/>
                </a:ln>
                <a:solidFill>
                  <a:srgbClr val="FFFFFF"/>
                </a:solidFill>
                <a:effectLst/>
                <a:uLnTx/>
                <a:uFillTx/>
                <a:latin typeface="Avenir Roman" panose="020B0503020203020204"/>
                <a:ea typeface="Lato" charset="0"/>
                <a:cs typeface="Lato" charset="0"/>
              </a:rPr>
            </a:br>
            <a:r>
              <a:rPr kumimoji="0" lang="pt-BR" sz="1000" b="0" i="0" u="none" strike="noStrike" kern="1200" cap="none" spc="0" normalizeH="0" baseline="0" noProof="0">
                <a:ln>
                  <a:noFill/>
                </a:ln>
                <a:solidFill>
                  <a:srgbClr val="FFFFFF"/>
                </a:solidFill>
                <a:effectLst/>
                <a:uLnTx/>
                <a:uFillTx/>
                <a:latin typeface="Avenir Roman" panose="020B0503020203020204"/>
                <a:ea typeface="Lato" charset="0"/>
                <a:cs typeface="Lato" charset="0"/>
              </a:rPr>
              <a:t>London SW1P 4DP </a:t>
            </a:r>
          </a:p>
          <a:p>
            <a:pPr marL="0" marR="0" lvl="0" indent="0" algn="l" defTabSz="457200" rtl="0" eaLnBrk="1" fontAlgn="auto" latinLnBrk="0" hangingPunct="1">
              <a:lnSpc>
                <a:spcPct val="100000"/>
              </a:lnSpc>
              <a:spcBef>
                <a:spcPts val="0"/>
              </a:spcBef>
              <a:spcAft>
                <a:spcPts val="450"/>
              </a:spcAft>
              <a:buClrTx/>
              <a:buSzTx/>
              <a:buFontTx/>
              <a:buNone/>
              <a:tabLst/>
              <a:defRPr/>
            </a:pPr>
            <a:r>
              <a:rPr kumimoji="0" lang="pt-BR" sz="1000" b="0" i="0" u="none" strike="noStrike" kern="1200" cap="none" spc="0" normalizeH="0" baseline="0" noProof="0">
                <a:ln>
                  <a:noFill/>
                </a:ln>
                <a:solidFill>
                  <a:srgbClr val="FFFFFF"/>
                </a:solidFill>
                <a:effectLst/>
                <a:uLnTx/>
                <a:uFillTx/>
                <a:latin typeface="Avenir Roman" panose="020B0503020203020204"/>
                <a:ea typeface="Lato" charset="0"/>
                <a:cs typeface="Lato" charset="0"/>
              </a:rPr>
              <a:t>Phone: +44 (0)20 3355 7594</a:t>
            </a:r>
            <a:endParaRPr kumimoji="0" lang="en-IN" sz="1000" b="0" i="0" u="none" strike="noStrike" kern="1200" cap="none" spc="0" normalizeH="0" baseline="0" noProof="0" dirty="0">
              <a:ln>
                <a:noFill/>
              </a:ln>
              <a:solidFill>
                <a:srgbClr val="FFFFFF"/>
              </a:solidFill>
              <a:effectLst/>
              <a:uLnTx/>
              <a:uFillTx/>
              <a:latin typeface="Avenir Roman" panose="020B0503020203020204"/>
              <a:ea typeface="Lato" charset="0"/>
              <a:cs typeface="Lato" charset="0"/>
            </a:endParaRPr>
          </a:p>
        </p:txBody>
      </p:sp>
      <p:sp>
        <p:nvSpPr>
          <p:cNvPr id="37" name="TextBox 36"/>
          <p:cNvSpPr txBox="1"/>
          <p:nvPr userDrawn="1"/>
        </p:nvSpPr>
        <p:spPr>
          <a:xfrm>
            <a:off x="9909581" y="3904340"/>
            <a:ext cx="2009197" cy="1028487"/>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450"/>
              </a:spcAft>
              <a:buClrTx/>
              <a:buSzTx/>
              <a:buFontTx/>
              <a:buNone/>
              <a:tabLst/>
              <a:defRPr/>
            </a:pPr>
            <a:r>
              <a:rPr kumimoji="0" lang="en-US" sz="1000" b="1" i="0" u="none" strike="noStrike" kern="1200" cap="none" spc="0" normalizeH="0" baseline="0" noProof="0" dirty="0">
                <a:ln>
                  <a:noFill/>
                </a:ln>
                <a:solidFill>
                  <a:srgbClr val="FFFFFF"/>
                </a:solidFill>
                <a:effectLst/>
                <a:uLnTx/>
                <a:uFillTx/>
                <a:latin typeface="Avenir Roman" panose="020B0503020203020204"/>
                <a:ea typeface="Lato" charset="0"/>
                <a:cs typeface="Lato" charset="0"/>
              </a:rPr>
              <a:t>Dubai	</a:t>
            </a:r>
            <a:endParaRPr kumimoji="0" lang="pt-BR" sz="1000" b="1" i="0" u="none" strike="noStrike" kern="1200" cap="none" spc="0" normalizeH="0" baseline="0" noProof="0">
              <a:ln>
                <a:noFill/>
              </a:ln>
              <a:solidFill>
                <a:srgbClr val="FFFFFF"/>
              </a:solidFill>
              <a:effectLst/>
              <a:uLnTx/>
              <a:uFillTx/>
              <a:latin typeface="Avenir Roman" panose="020B0503020203020204"/>
              <a:ea typeface="Lato" charset="0"/>
              <a:cs typeface="Lato" charset="0"/>
            </a:endParaRPr>
          </a:p>
          <a:p>
            <a:pPr marL="0" marR="0" lvl="0" indent="0" algn="l" defTabSz="457200" rtl="0" eaLnBrk="1" fontAlgn="auto" latinLnBrk="0" hangingPunct="1">
              <a:lnSpc>
                <a:spcPct val="100000"/>
              </a:lnSpc>
              <a:spcBef>
                <a:spcPts val="0"/>
              </a:spcBef>
              <a:spcAft>
                <a:spcPts val="450"/>
              </a:spcAft>
              <a:buClrTx/>
              <a:buSzTx/>
              <a:buFontTx/>
              <a:buNone/>
              <a:tabLst/>
              <a:defRPr/>
            </a:pPr>
            <a:r>
              <a:rPr kumimoji="0" lang="en-IN" sz="1000" b="0" i="0" u="none" strike="noStrike" kern="1200" cap="none" spc="0" normalizeH="0" baseline="0" noProof="0" dirty="0">
                <a:ln>
                  <a:noFill/>
                </a:ln>
                <a:solidFill>
                  <a:srgbClr val="FFFFFF"/>
                </a:solidFill>
                <a:effectLst/>
                <a:uLnTx/>
                <a:uFillTx/>
                <a:latin typeface="Avenir Roman" panose="020B0503020203020204"/>
                <a:ea typeface="Lato" charset="0"/>
                <a:cs typeface="Lato" charset="0"/>
              </a:rPr>
              <a:t>Office No. 255, Building No. 17 Dubai Internet City</a:t>
            </a:r>
            <a:br>
              <a:rPr kumimoji="0" lang="en-IN" sz="1000" b="0" i="0" u="none" strike="noStrike" kern="1200" cap="none" spc="0" normalizeH="0" baseline="0" noProof="0" dirty="0">
                <a:ln>
                  <a:noFill/>
                </a:ln>
                <a:solidFill>
                  <a:srgbClr val="FFFFFF"/>
                </a:solidFill>
                <a:effectLst/>
                <a:uLnTx/>
                <a:uFillTx/>
                <a:latin typeface="Avenir Roman" panose="020B0503020203020204"/>
                <a:ea typeface="Lato" charset="0"/>
                <a:cs typeface="Lato" charset="0"/>
              </a:rPr>
            </a:br>
            <a:r>
              <a:rPr kumimoji="0" lang="en-US" sz="1000" b="0" i="0" u="none" strike="noStrike" kern="1200" cap="none" spc="0" normalizeH="0" baseline="0" noProof="0" dirty="0">
                <a:ln>
                  <a:noFill/>
                </a:ln>
                <a:solidFill>
                  <a:srgbClr val="FFFFFF"/>
                </a:solidFill>
                <a:effectLst/>
                <a:uLnTx/>
                <a:uFillTx/>
                <a:latin typeface="Avenir Roman" panose="020B0503020203020204"/>
                <a:ea typeface="Lato" charset="0"/>
                <a:cs typeface="Lato" charset="0"/>
              </a:rPr>
              <a:t>Dubai, UAE</a:t>
            </a:r>
          </a:p>
          <a:p>
            <a:pPr marL="0" marR="0" lvl="0" indent="0" algn="l" defTabSz="457200" rtl="0" eaLnBrk="1" fontAlgn="auto" latinLnBrk="0" hangingPunct="1">
              <a:lnSpc>
                <a:spcPct val="100000"/>
              </a:lnSpc>
              <a:spcBef>
                <a:spcPts val="0"/>
              </a:spcBef>
              <a:spcAft>
                <a:spcPts val="450"/>
              </a:spcAft>
              <a:buClrTx/>
              <a:buSzTx/>
              <a:buFontTx/>
              <a:buNone/>
              <a:tabLst/>
              <a:defRPr/>
            </a:pPr>
            <a:r>
              <a:rPr kumimoji="0" lang="en-US" sz="1000" b="0" i="0" u="none" strike="noStrike" kern="1200" cap="none" spc="0" normalizeH="0" baseline="0" noProof="0" dirty="0">
                <a:ln>
                  <a:noFill/>
                </a:ln>
                <a:solidFill>
                  <a:srgbClr val="FFFFFF"/>
                </a:solidFill>
                <a:effectLst/>
                <a:uLnTx/>
                <a:uFillTx/>
                <a:latin typeface="Avenir Roman" panose="020B0503020203020204"/>
                <a:ea typeface="Lato" charset="0"/>
                <a:cs typeface="Lato" charset="0"/>
              </a:rPr>
              <a:t>Phone: +971-4-458-7336</a:t>
            </a:r>
            <a:endParaRPr kumimoji="0" lang="en-IN" sz="1000" b="0" i="0" u="none" strike="noStrike" kern="1200" cap="none" spc="0" normalizeH="0" baseline="0" noProof="0" dirty="0">
              <a:ln>
                <a:noFill/>
              </a:ln>
              <a:solidFill>
                <a:srgbClr val="FFFFFF"/>
              </a:solidFill>
              <a:effectLst/>
              <a:uLnTx/>
              <a:uFillTx/>
              <a:latin typeface="Avenir Roman" panose="020B0503020203020204"/>
              <a:ea typeface="Lato" charset="0"/>
              <a:cs typeface="Lato" charset="0"/>
            </a:endParaRPr>
          </a:p>
        </p:txBody>
      </p:sp>
      <p:sp>
        <p:nvSpPr>
          <p:cNvPr id="56" name="TextBox 55"/>
          <p:cNvSpPr txBox="1"/>
          <p:nvPr userDrawn="1"/>
        </p:nvSpPr>
        <p:spPr>
          <a:xfrm>
            <a:off x="7775370" y="3908673"/>
            <a:ext cx="2009757" cy="1028487"/>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450"/>
              </a:spcAft>
              <a:buClrTx/>
              <a:buSzTx/>
              <a:buFontTx/>
              <a:buNone/>
              <a:tabLst/>
              <a:defRPr/>
            </a:pPr>
            <a:r>
              <a:rPr kumimoji="0" lang="en-US" sz="1000" b="1" i="0" u="none" strike="noStrike" kern="1200" cap="none" spc="0" normalizeH="0" baseline="0" noProof="0" dirty="0">
                <a:ln>
                  <a:noFill/>
                </a:ln>
                <a:solidFill>
                  <a:srgbClr val="FFFFFF"/>
                </a:solidFill>
                <a:effectLst/>
                <a:uLnTx/>
                <a:uFillTx/>
                <a:latin typeface="Avenir Roman" panose="020B0503020203020204"/>
                <a:ea typeface="Lato" charset="0"/>
                <a:cs typeface="Lato" charset="0"/>
              </a:rPr>
              <a:t>Phoenix</a:t>
            </a:r>
            <a:endParaRPr kumimoji="0" lang="en-IN" sz="1000" b="1" i="0" u="none" strike="noStrike" kern="1200" cap="none" spc="0" normalizeH="0" baseline="0" noProof="0" dirty="0">
              <a:ln>
                <a:noFill/>
              </a:ln>
              <a:solidFill>
                <a:srgbClr val="FFFFFF"/>
              </a:solidFill>
              <a:effectLst/>
              <a:uLnTx/>
              <a:uFillTx/>
              <a:latin typeface="Avenir Roman" panose="020B0503020203020204"/>
              <a:ea typeface="Lato" charset="0"/>
              <a:cs typeface="Lato" charset="0"/>
            </a:endParaRPr>
          </a:p>
          <a:p>
            <a:pPr marL="0" marR="0" lvl="0" indent="0" algn="l" defTabSz="457200" rtl="0" eaLnBrk="1" fontAlgn="auto" latinLnBrk="0" hangingPunct="1">
              <a:lnSpc>
                <a:spcPct val="100000"/>
              </a:lnSpc>
              <a:spcBef>
                <a:spcPts val="0"/>
              </a:spcBef>
              <a:spcAft>
                <a:spcPts val="450"/>
              </a:spcAft>
              <a:buClrTx/>
              <a:buSzTx/>
              <a:buFontTx/>
              <a:buNone/>
              <a:tabLst/>
              <a:defRPr/>
            </a:pPr>
            <a:r>
              <a:rPr kumimoji="0" lang="en-US" sz="1000" b="0" i="0" u="none" strike="noStrike" kern="1200" cap="none" spc="0" normalizeH="0" baseline="0" noProof="0" dirty="0">
                <a:ln>
                  <a:noFill/>
                </a:ln>
                <a:solidFill>
                  <a:srgbClr val="FFFFFF"/>
                </a:solidFill>
                <a:effectLst/>
                <a:uLnTx/>
                <a:uFillTx/>
                <a:latin typeface="Avenir Roman" panose="020B0503020203020204"/>
                <a:ea typeface="Lato" charset="0"/>
                <a:cs typeface="Lato" charset="0"/>
              </a:rPr>
              <a:t>21410 North 19</a:t>
            </a:r>
            <a:r>
              <a:rPr kumimoji="0" lang="en-US" sz="1000" b="0" i="0" u="none" strike="noStrike" kern="1200" cap="none" spc="0" normalizeH="0" baseline="30000" noProof="0" dirty="0">
                <a:ln>
                  <a:noFill/>
                </a:ln>
                <a:solidFill>
                  <a:srgbClr val="FFFFFF"/>
                </a:solidFill>
                <a:effectLst/>
                <a:uLnTx/>
                <a:uFillTx/>
                <a:latin typeface="Avenir Roman" panose="020B0503020203020204"/>
                <a:ea typeface="Lato" charset="0"/>
                <a:cs typeface="Lato" charset="0"/>
              </a:rPr>
              <a:t>th</a:t>
            </a:r>
            <a:r>
              <a:rPr kumimoji="0" lang="en-US" sz="1000" b="0" i="0" u="none" strike="noStrike" kern="1200" cap="none" spc="0" normalizeH="0" baseline="0" noProof="0" dirty="0">
                <a:ln>
                  <a:noFill/>
                </a:ln>
                <a:solidFill>
                  <a:srgbClr val="FFFFFF"/>
                </a:solidFill>
                <a:effectLst/>
                <a:uLnTx/>
                <a:uFillTx/>
                <a:latin typeface="Avenir Roman" panose="020B0503020203020204"/>
                <a:ea typeface="Lato" charset="0"/>
                <a:cs typeface="Lato" charset="0"/>
              </a:rPr>
              <a:t> Ave</a:t>
            </a:r>
            <a:br>
              <a:rPr kumimoji="0" lang="en-US" sz="1000" b="0" i="0" u="none" strike="noStrike" kern="1200" cap="none" spc="0" normalizeH="0" baseline="0" noProof="0" dirty="0">
                <a:ln>
                  <a:noFill/>
                </a:ln>
                <a:solidFill>
                  <a:srgbClr val="FFFFFF"/>
                </a:solidFill>
                <a:effectLst/>
                <a:uLnTx/>
                <a:uFillTx/>
                <a:latin typeface="Avenir Roman" panose="020B0503020203020204"/>
                <a:ea typeface="Lato" charset="0"/>
                <a:cs typeface="Lato" charset="0"/>
              </a:rPr>
            </a:br>
            <a:r>
              <a:rPr kumimoji="0" lang="en-US" sz="1000" b="0" i="0" u="none" strike="noStrike" kern="1200" cap="none" spc="0" normalizeH="0" baseline="0" noProof="0" dirty="0">
                <a:ln>
                  <a:noFill/>
                </a:ln>
                <a:solidFill>
                  <a:srgbClr val="FFFFFF"/>
                </a:solidFill>
                <a:effectLst/>
                <a:uLnTx/>
                <a:uFillTx/>
                <a:latin typeface="Avenir Roman" panose="020B0503020203020204"/>
                <a:ea typeface="Lato" charset="0"/>
                <a:cs typeface="Lato" charset="0"/>
              </a:rPr>
              <a:t>Suite 114</a:t>
            </a:r>
            <a:br>
              <a:rPr kumimoji="0" lang="en-US" sz="1000" b="0" i="0" u="none" strike="noStrike" kern="1200" cap="none" spc="0" normalizeH="0" baseline="0" noProof="0" dirty="0">
                <a:ln>
                  <a:noFill/>
                </a:ln>
                <a:solidFill>
                  <a:srgbClr val="FFFFFF"/>
                </a:solidFill>
                <a:effectLst/>
                <a:uLnTx/>
                <a:uFillTx/>
                <a:latin typeface="Avenir Roman" panose="020B0503020203020204"/>
                <a:ea typeface="Lato" charset="0"/>
                <a:cs typeface="Lato" charset="0"/>
              </a:rPr>
            </a:br>
            <a:r>
              <a:rPr kumimoji="0" lang="en-US" sz="1000" b="0" i="0" u="none" strike="noStrike" kern="1200" cap="none" spc="0" normalizeH="0" baseline="0" noProof="0" dirty="0">
                <a:ln>
                  <a:noFill/>
                </a:ln>
                <a:solidFill>
                  <a:srgbClr val="FFFFFF"/>
                </a:solidFill>
                <a:effectLst/>
                <a:uLnTx/>
                <a:uFillTx/>
                <a:latin typeface="Avenir Roman" panose="020B0503020203020204"/>
                <a:ea typeface="Lato" charset="0"/>
                <a:cs typeface="Lato" charset="0"/>
              </a:rPr>
              <a:t>Phoenix, AZ 85027</a:t>
            </a:r>
          </a:p>
          <a:p>
            <a:pPr marL="0" marR="0" lvl="0" indent="0" algn="l" defTabSz="457200" rtl="0" eaLnBrk="1" fontAlgn="auto" latinLnBrk="0" hangingPunct="1">
              <a:lnSpc>
                <a:spcPct val="100000"/>
              </a:lnSpc>
              <a:spcBef>
                <a:spcPts val="0"/>
              </a:spcBef>
              <a:spcAft>
                <a:spcPts val="450"/>
              </a:spcAft>
              <a:buClrTx/>
              <a:buSzTx/>
              <a:buFontTx/>
              <a:buNone/>
              <a:tabLst/>
              <a:defRPr/>
            </a:pPr>
            <a:r>
              <a:rPr kumimoji="0" lang="en-US" sz="1000" b="0" i="0" u="none" strike="noStrike" kern="1200" cap="none" spc="0" normalizeH="0" baseline="0" noProof="0" dirty="0">
                <a:ln>
                  <a:noFill/>
                </a:ln>
                <a:solidFill>
                  <a:srgbClr val="FFFFFF"/>
                </a:solidFill>
                <a:effectLst/>
                <a:uLnTx/>
                <a:uFillTx/>
                <a:latin typeface="Avenir Roman" panose="020B0503020203020204"/>
                <a:ea typeface="Lato" charset="0"/>
                <a:cs typeface="Lato" charset="0"/>
              </a:rPr>
              <a:t>Phone: 602-455-1860</a:t>
            </a:r>
            <a:endParaRPr kumimoji="0" lang="en-IN" sz="1000" b="0" i="0" u="none" strike="noStrike" kern="1200" cap="none" spc="0" normalizeH="0" baseline="0" noProof="0" dirty="0">
              <a:ln>
                <a:noFill/>
              </a:ln>
              <a:solidFill>
                <a:srgbClr val="FFFFFF"/>
              </a:solidFill>
              <a:effectLst/>
              <a:uLnTx/>
              <a:uFillTx/>
              <a:latin typeface="Avenir Roman" panose="020B0503020203020204"/>
              <a:ea typeface="Lato" charset="0"/>
              <a:cs typeface="Lato" charset="0"/>
            </a:endParaRPr>
          </a:p>
        </p:txBody>
      </p:sp>
      <p:sp>
        <p:nvSpPr>
          <p:cNvPr id="57" name="TextBox 56"/>
          <p:cNvSpPr txBox="1"/>
          <p:nvPr userDrawn="1"/>
        </p:nvSpPr>
        <p:spPr>
          <a:xfrm>
            <a:off x="9879784" y="4976456"/>
            <a:ext cx="2009197" cy="1028487"/>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450"/>
              </a:spcAft>
              <a:buClrTx/>
              <a:buSzTx/>
              <a:buFontTx/>
              <a:buNone/>
              <a:tabLst/>
              <a:defRPr/>
            </a:pPr>
            <a:r>
              <a:rPr kumimoji="0" lang="en-US" sz="1000" b="1" i="0" u="none" strike="noStrike" kern="1200" cap="none" spc="0" normalizeH="0" baseline="0" noProof="0" dirty="0">
                <a:ln>
                  <a:noFill/>
                </a:ln>
                <a:solidFill>
                  <a:srgbClr val="FFFFFF"/>
                </a:solidFill>
                <a:effectLst/>
                <a:uLnTx/>
                <a:uFillTx/>
                <a:latin typeface="Avenir Roman" panose="020B0503020203020204"/>
                <a:ea typeface="Lato" charset="0"/>
                <a:cs typeface="Lato" charset="0"/>
              </a:rPr>
              <a:t>Singapore</a:t>
            </a:r>
            <a:endParaRPr kumimoji="0" lang="en-IN" sz="1000" b="1" i="0" u="none" strike="noStrike" kern="1200" cap="none" spc="0" normalizeH="0" baseline="0" noProof="0" dirty="0">
              <a:ln>
                <a:noFill/>
              </a:ln>
              <a:solidFill>
                <a:srgbClr val="FFFFFF"/>
              </a:solidFill>
              <a:effectLst/>
              <a:uLnTx/>
              <a:uFillTx/>
              <a:latin typeface="Avenir Roman" panose="020B0503020203020204"/>
              <a:ea typeface="Lato" charset="0"/>
              <a:cs typeface="Lato" charset="0"/>
            </a:endParaRPr>
          </a:p>
          <a:p>
            <a:pPr marL="0" marR="0" lvl="0" indent="0" algn="l" defTabSz="457200" rtl="0" eaLnBrk="1" fontAlgn="auto" latinLnBrk="0" hangingPunct="1">
              <a:lnSpc>
                <a:spcPct val="100000"/>
              </a:lnSpc>
              <a:spcBef>
                <a:spcPts val="0"/>
              </a:spcBef>
              <a:spcAft>
                <a:spcPts val="450"/>
              </a:spcAft>
              <a:buClrTx/>
              <a:buSzTx/>
              <a:buFontTx/>
              <a:buNone/>
              <a:tabLst/>
              <a:defRPr/>
            </a:pPr>
            <a:r>
              <a:rPr kumimoji="0" lang="en-US" sz="1000" b="0" i="0" u="none" strike="noStrike" kern="1200" cap="none" spc="0" normalizeH="0" baseline="0" noProof="0" dirty="0">
                <a:ln>
                  <a:noFill/>
                </a:ln>
                <a:solidFill>
                  <a:srgbClr val="FFFFFF"/>
                </a:solidFill>
                <a:effectLst/>
                <a:uLnTx/>
                <a:uFillTx/>
                <a:latin typeface="Avenir Roman" panose="020B0503020203020204"/>
                <a:ea typeface="Lato" charset="0"/>
                <a:cs typeface="Lato" charset="0"/>
              </a:rPr>
              <a:t>144 Robinson Road, #13-01 Robinson Square </a:t>
            </a:r>
            <a:br>
              <a:rPr kumimoji="0" lang="en-US" sz="1000" b="0" i="0" u="none" strike="noStrike" kern="1200" cap="none" spc="0" normalizeH="0" baseline="0" noProof="0" dirty="0">
                <a:ln>
                  <a:noFill/>
                </a:ln>
                <a:solidFill>
                  <a:srgbClr val="FFFFFF"/>
                </a:solidFill>
                <a:effectLst/>
                <a:uLnTx/>
                <a:uFillTx/>
                <a:latin typeface="Avenir Roman" panose="020B0503020203020204"/>
                <a:ea typeface="Lato" charset="0"/>
                <a:cs typeface="Lato" charset="0"/>
              </a:rPr>
            </a:br>
            <a:r>
              <a:rPr kumimoji="0" lang="en-US" sz="1000" b="0" i="0" u="none" strike="noStrike" kern="1200" cap="none" spc="0" normalizeH="0" baseline="0" noProof="0" dirty="0">
                <a:ln>
                  <a:noFill/>
                </a:ln>
                <a:solidFill>
                  <a:srgbClr val="FFFFFF"/>
                </a:solidFill>
                <a:effectLst/>
                <a:uLnTx/>
                <a:uFillTx/>
                <a:latin typeface="Avenir Roman" panose="020B0503020203020204"/>
                <a:ea typeface="Lato" charset="0"/>
                <a:cs typeface="Lato" charset="0"/>
              </a:rPr>
              <a:t>Singapore 068908</a:t>
            </a:r>
          </a:p>
          <a:p>
            <a:pPr marL="0" marR="0" lvl="0" indent="0" algn="l" defTabSz="457200" rtl="0" eaLnBrk="1" fontAlgn="auto" latinLnBrk="0" hangingPunct="1">
              <a:lnSpc>
                <a:spcPct val="100000"/>
              </a:lnSpc>
              <a:spcBef>
                <a:spcPts val="0"/>
              </a:spcBef>
              <a:spcAft>
                <a:spcPts val="450"/>
              </a:spcAft>
              <a:buClrTx/>
              <a:buSzTx/>
              <a:buFontTx/>
              <a:buNone/>
              <a:tabLst/>
              <a:defRPr/>
            </a:pPr>
            <a:r>
              <a:rPr kumimoji="0" lang="en-US" sz="1000" b="0" i="0" u="none" strike="noStrike" kern="1200" cap="none" spc="0" normalizeH="0" baseline="0" noProof="0" dirty="0">
                <a:ln>
                  <a:noFill/>
                </a:ln>
                <a:solidFill>
                  <a:srgbClr val="FFFFFF"/>
                </a:solidFill>
                <a:effectLst/>
                <a:uLnTx/>
                <a:uFillTx/>
                <a:latin typeface="Avenir Roman" panose="020B0503020203020204"/>
                <a:ea typeface="Lato" charset="0"/>
                <a:cs typeface="Lato" charset="0"/>
              </a:rPr>
              <a:t>Phone: +65 62741455</a:t>
            </a:r>
            <a:endParaRPr kumimoji="0" lang="en-IN" sz="1000" b="0" i="0" u="none" strike="noStrike" kern="1200" cap="none" spc="0" normalizeH="0" baseline="0" noProof="0" dirty="0">
              <a:ln>
                <a:noFill/>
              </a:ln>
              <a:solidFill>
                <a:srgbClr val="FFFFFF"/>
              </a:solidFill>
              <a:effectLst/>
              <a:uLnTx/>
              <a:uFillTx/>
              <a:latin typeface="Avenir Roman" panose="020B0503020203020204"/>
              <a:ea typeface="Lato" charset="0"/>
              <a:cs typeface="Lato" charset="0"/>
            </a:endParaRPr>
          </a:p>
        </p:txBody>
      </p:sp>
      <p:pic>
        <p:nvPicPr>
          <p:cNvPr id="5" name="Picture 4"/>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571732" y="4529860"/>
            <a:ext cx="2648305" cy="1076706"/>
          </a:xfrm>
          <a:prstGeom prst="rect">
            <a:avLst/>
          </a:prstGeom>
        </p:spPr>
      </p:pic>
      <p:sp>
        <p:nvSpPr>
          <p:cNvPr id="85" name="TextBox 84">
            <a:extLst>
              <a:ext uri="{FF2B5EF4-FFF2-40B4-BE49-F238E27FC236}">
                <a16:creationId xmlns:a16="http://schemas.microsoft.com/office/drawing/2014/main" xmlns="" id="{3230B90F-242E-4EDF-94F3-70B9791F7EF3}"/>
              </a:ext>
            </a:extLst>
          </p:cNvPr>
          <p:cNvSpPr txBox="1"/>
          <p:nvPr userDrawn="1"/>
        </p:nvSpPr>
        <p:spPr>
          <a:xfrm>
            <a:off x="11511853" y="6569254"/>
            <a:ext cx="325815" cy="230832"/>
          </a:xfrm>
          <a:prstGeom prst="rect">
            <a:avLst/>
          </a:prstGeom>
        </p:spPr>
        <p:txBody>
          <a:bodyPr wrap="none">
            <a:spAutoFit/>
          </a:bodyPr>
          <a:lstStyle>
            <a:defPPr>
              <a:defRPr lang="en-US"/>
            </a:defPPr>
            <a:lvl1pPr>
              <a:defRPr sz="900">
                <a:solidFill>
                  <a:prstClr val="white">
                    <a:lumMod val="50000"/>
                  </a:prstClr>
                </a:solidFill>
                <a:latin typeface="Avenir Roman"/>
                <a:cs typeface="Avenir Roman"/>
              </a:defRPr>
            </a:lvl1pPr>
          </a:lstStyle>
          <a:p>
            <a:pPr marL="0" marR="0" lvl="0" indent="0" algn="l" defTabSz="457200" rtl="0" eaLnBrk="1" fontAlgn="auto" latinLnBrk="0" hangingPunct="1">
              <a:lnSpc>
                <a:spcPct val="100000"/>
              </a:lnSpc>
              <a:spcBef>
                <a:spcPts val="0"/>
              </a:spcBef>
              <a:spcAft>
                <a:spcPts val="0"/>
              </a:spcAft>
              <a:buClrTx/>
              <a:buSzTx/>
              <a:buFontTx/>
              <a:buNone/>
              <a:tabLst/>
              <a:defRPr/>
            </a:pPr>
            <a:fld id="{D32B1299-5D1F-4CF7-9AC0-55CF30817FA5}" type="slidenum">
              <a:rPr kumimoji="0" lang="en-US" sz="900" b="0" i="0" u="none" strike="noStrike" kern="1200" cap="none" spc="0" normalizeH="0" baseline="0" noProof="0" smtClean="0">
                <a:ln>
                  <a:noFill/>
                </a:ln>
                <a:solidFill>
                  <a:prstClr val="white">
                    <a:lumMod val="50000"/>
                  </a:prstClr>
                </a:solidFill>
                <a:effectLst/>
                <a:uLnTx/>
                <a:uFillTx/>
                <a:latin typeface="Avenir Roman"/>
                <a:ea typeface="+mn-ea"/>
              </a:rPr>
              <a:pPr marL="0" marR="0" lvl="0" indent="0" algn="l" defTabSz="457200" rtl="0" eaLnBrk="1" fontAlgn="auto" latinLnBrk="0" hangingPunct="1">
                <a:lnSpc>
                  <a:spcPct val="100000"/>
                </a:lnSpc>
                <a:spcBef>
                  <a:spcPts val="0"/>
                </a:spcBef>
                <a:spcAft>
                  <a:spcPts val="0"/>
                </a:spcAft>
                <a:buClrTx/>
                <a:buSzTx/>
                <a:buFontTx/>
                <a:buNone/>
                <a:tabLst/>
                <a:defRPr/>
              </a:pPr>
              <a:t>‹#›</a:t>
            </a:fld>
            <a:endParaRPr kumimoji="0" lang="en-US" sz="900" b="0" i="0" u="none" strike="noStrike" kern="1200" cap="none" spc="0" normalizeH="0" baseline="0" noProof="0" dirty="0">
              <a:ln>
                <a:noFill/>
              </a:ln>
              <a:solidFill>
                <a:prstClr val="white">
                  <a:lumMod val="50000"/>
                </a:prstClr>
              </a:solidFill>
              <a:effectLst/>
              <a:uLnTx/>
              <a:uFillTx/>
              <a:latin typeface="Avenir Roman"/>
              <a:ea typeface="+mn-ea"/>
            </a:endParaRPr>
          </a:p>
        </p:txBody>
      </p:sp>
      <p:grpSp>
        <p:nvGrpSpPr>
          <p:cNvPr id="84" name="Group 83"/>
          <p:cNvGrpSpPr/>
          <p:nvPr userDrawn="1"/>
        </p:nvGrpSpPr>
        <p:grpSpPr>
          <a:xfrm>
            <a:off x="311395" y="493922"/>
            <a:ext cx="7115217" cy="3544058"/>
            <a:chOff x="415233" y="658562"/>
            <a:chExt cx="9487883" cy="4725411"/>
          </a:xfrm>
        </p:grpSpPr>
        <p:pic>
          <p:nvPicPr>
            <p:cNvPr id="86" name="Picture 85"/>
            <p:cNvPicPr>
              <a:picLocks noChangeAspect="1"/>
            </p:cNvPicPr>
            <p:nvPr userDrawn="1"/>
          </p:nvPicPr>
          <p:blipFill>
            <a:blip r:embed="rId5">
              <a:alphaModFix amt="60000"/>
              <a:extLst>
                <a:ext uri="{28A0092B-C50C-407E-A947-70E740481C1C}">
                  <a14:useLocalDpi xmlns:a14="http://schemas.microsoft.com/office/drawing/2010/main" val="0"/>
                </a:ext>
              </a:extLst>
            </a:blip>
            <a:stretch>
              <a:fillRect/>
            </a:stretch>
          </p:blipFill>
          <p:spPr>
            <a:xfrm>
              <a:off x="415233" y="658562"/>
              <a:ext cx="9487883" cy="4725411"/>
            </a:xfrm>
            <a:prstGeom prst="trapezoid">
              <a:avLst>
                <a:gd name="adj" fmla="val 0"/>
              </a:avLst>
            </a:prstGeom>
          </p:spPr>
        </p:pic>
        <p:grpSp>
          <p:nvGrpSpPr>
            <p:cNvPr id="87" name="Group 86"/>
            <p:cNvGrpSpPr/>
            <p:nvPr userDrawn="1"/>
          </p:nvGrpSpPr>
          <p:grpSpPr>
            <a:xfrm>
              <a:off x="1674327" y="2274851"/>
              <a:ext cx="188768" cy="361833"/>
              <a:chOff x="-1994126" y="1399268"/>
              <a:chExt cx="525462" cy="985838"/>
            </a:xfrm>
          </p:grpSpPr>
          <p:sp>
            <p:nvSpPr>
              <p:cNvPr id="115" name="Freeform 5"/>
              <p:cNvSpPr>
                <a:spLocks/>
              </p:cNvSpPr>
              <p:nvPr/>
            </p:nvSpPr>
            <p:spPr bwMode="auto">
              <a:xfrm>
                <a:off x="-1994126" y="1399268"/>
                <a:ext cx="525462" cy="985838"/>
              </a:xfrm>
              <a:custGeom>
                <a:avLst/>
                <a:gdLst>
                  <a:gd name="T0" fmla="*/ 140 w 140"/>
                  <a:gd name="T1" fmla="*/ 70 h 262"/>
                  <a:gd name="T2" fmla="*/ 136 w 140"/>
                  <a:gd name="T3" fmla="*/ 95 h 262"/>
                  <a:gd name="T4" fmla="*/ 66 w 140"/>
                  <a:gd name="T5" fmla="*/ 262 h 262"/>
                  <a:gd name="T6" fmla="*/ 4 w 140"/>
                  <a:gd name="T7" fmla="*/ 92 h 262"/>
                  <a:gd name="T8" fmla="*/ 0 w 140"/>
                  <a:gd name="T9" fmla="*/ 70 h 262"/>
                  <a:gd name="T10" fmla="*/ 70 w 140"/>
                  <a:gd name="T11" fmla="*/ 0 h 262"/>
                  <a:gd name="T12" fmla="*/ 140 w 140"/>
                  <a:gd name="T13" fmla="*/ 70 h 262"/>
                </a:gdLst>
                <a:ahLst/>
                <a:cxnLst>
                  <a:cxn ang="0">
                    <a:pos x="T0" y="T1"/>
                  </a:cxn>
                  <a:cxn ang="0">
                    <a:pos x="T2" y="T3"/>
                  </a:cxn>
                  <a:cxn ang="0">
                    <a:pos x="T4" y="T5"/>
                  </a:cxn>
                  <a:cxn ang="0">
                    <a:pos x="T6" y="T7"/>
                  </a:cxn>
                  <a:cxn ang="0">
                    <a:pos x="T8" y="T9"/>
                  </a:cxn>
                  <a:cxn ang="0">
                    <a:pos x="T10" y="T11"/>
                  </a:cxn>
                  <a:cxn ang="0">
                    <a:pos x="T12" y="T13"/>
                  </a:cxn>
                </a:cxnLst>
                <a:rect l="0" t="0" r="r" b="b"/>
                <a:pathLst>
                  <a:path w="140" h="262">
                    <a:moveTo>
                      <a:pt x="140" y="70"/>
                    </a:moveTo>
                    <a:cubicBezTo>
                      <a:pt x="140" y="79"/>
                      <a:pt x="139" y="87"/>
                      <a:pt x="136" y="95"/>
                    </a:cubicBezTo>
                    <a:cubicBezTo>
                      <a:pt x="127" y="122"/>
                      <a:pt x="66" y="262"/>
                      <a:pt x="66" y="262"/>
                    </a:cubicBezTo>
                    <a:cubicBezTo>
                      <a:pt x="66" y="262"/>
                      <a:pt x="9" y="109"/>
                      <a:pt x="4" y="92"/>
                    </a:cubicBezTo>
                    <a:cubicBezTo>
                      <a:pt x="2" y="85"/>
                      <a:pt x="0" y="78"/>
                      <a:pt x="0" y="70"/>
                    </a:cubicBezTo>
                    <a:cubicBezTo>
                      <a:pt x="0" y="31"/>
                      <a:pt x="32" y="0"/>
                      <a:pt x="70" y="0"/>
                    </a:cubicBezTo>
                    <a:cubicBezTo>
                      <a:pt x="109" y="0"/>
                      <a:pt x="140" y="31"/>
                      <a:pt x="140" y="70"/>
                    </a:cubicBezTo>
                    <a:close/>
                  </a:path>
                </a:pathLst>
              </a:custGeom>
              <a:solidFill>
                <a:srgbClr val="E15D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21" b="0" i="0" u="none" strike="noStrike" kern="0" cap="none" spc="0" normalizeH="0" baseline="0" noProof="0" dirty="0">
                  <a:ln>
                    <a:noFill/>
                  </a:ln>
                  <a:solidFill>
                    <a:srgbClr val="000000"/>
                  </a:solidFill>
                  <a:effectLst/>
                  <a:uLnTx/>
                  <a:uFillTx/>
                  <a:latin typeface="Calibri" panose="020F0502020204030204"/>
                </a:endParaRPr>
              </a:p>
            </p:txBody>
          </p:sp>
          <p:sp>
            <p:nvSpPr>
              <p:cNvPr id="116" name="Oval 6"/>
              <p:cNvSpPr>
                <a:spLocks noChangeArrowheads="1"/>
              </p:cNvSpPr>
              <p:nvPr/>
            </p:nvSpPr>
            <p:spPr bwMode="auto">
              <a:xfrm>
                <a:off x="-1863952" y="1531031"/>
                <a:ext cx="268287" cy="26670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21" b="0" i="0" u="none" strike="noStrike" kern="0" cap="none" spc="0" normalizeH="0" baseline="0" noProof="0" dirty="0">
                  <a:ln>
                    <a:noFill/>
                  </a:ln>
                  <a:solidFill>
                    <a:srgbClr val="000000"/>
                  </a:solidFill>
                  <a:effectLst/>
                  <a:uLnTx/>
                  <a:uFillTx/>
                  <a:latin typeface="Calibri" panose="020F0502020204030204"/>
                </a:endParaRPr>
              </a:p>
            </p:txBody>
          </p:sp>
        </p:grpSp>
        <p:grpSp>
          <p:nvGrpSpPr>
            <p:cNvPr id="88" name="Group 87"/>
            <p:cNvGrpSpPr/>
            <p:nvPr userDrawn="1"/>
          </p:nvGrpSpPr>
          <p:grpSpPr>
            <a:xfrm>
              <a:off x="1740462" y="2443835"/>
              <a:ext cx="187035" cy="360245"/>
              <a:chOff x="1387249" y="1191305"/>
              <a:chExt cx="525462" cy="990600"/>
            </a:xfrm>
          </p:grpSpPr>
          <p:sp>
            <p:nvSpPr>
              <p:cNvPr id="113" name="Freeform 11"/>
              <p:cNvSpPr>
                <a:spLocks/>
              </p:cNvSpPr>
              <p:nvPr/>
            </p:nvSpPr>
            <p:spPr bwMode="auto">
              <a:xfrm>
                <a:off x="1387249" y="1191305"/>
                <a:ext cx="525462" cy="990600"/>
              </a:xfrm>
              <a:custGeom>
                <a:avLst/>
                <a:gdLst>
                  <a:gd name="T0" fmla="*/ 140 w 140"/>
                  <a:gd name="T1" fmla="*/ 71 h 263"/>
                  <a:gd name="T2" fmla="*/ 136 w 140"/>
                  <a:gd name="T3" fmla="*/ 95 h 263"/>
                  <a:gd name="T4" fmla="*/ 66 w 140"/>
                  <a:gd name="T5" fmla="*/ 263 h 263"/>
                  <a:gd name="T6" fmla="*/ 3 w 140"/>
                  <a:gd name="T7" fmla="*/ 92 h 263"/>
                  <a:gd name="T8" fmla="*/ 0 w 140"/>
                  <a:gd name="T9" fmla="*/ 71 h 263"/>
                  <a:gd name="T10" fmla="*/ 70 w 140"/>
                  <a:gd name="T11" fmla="*/ 0 h 263"/>
                  <a:gd name="T12" fmla="*/ 140 w 140"/>
                  <a:gd name="T13" fmla="*/ 71 h 263"/>
                </a:gdLst>
                <a:ahLst/>
                <a:cxnLst>
                  <a:cxn ang="0">
                    <a:pos x="T0" y="T1"/>
                  </a:cxn>
                  <a:cxn ang="0">
                    <a:pos x="T2" y="T3"/>
                  </a:cxn>
                  <a:cxn ang="0">
                    <a:pos x="T4" y="T5"/>
                  </a:cxn>
                  <a:cxn ang="0">
                    <a:pos x="T6" y="T7"/>
                  </a:cxn>
                  <a:cxn ang="0">
                    <a:pos x="T8" y="T9"/>
                  </a:cxn>
                  <a:cxn ang="0">
                    <a:pos x="T10" y="T11"/>
                  </a:cxn>
                  <a:cxn ang="0">
                    <a:pos x="T12" y="T13"/>
                  </a:cxn>
                </a:cxnLst>
                <a:rect l="0" t="0" r="r" b="b"/>
                <a:pathLst>
                  <a:path w="140" h="263">
                    <a:moveTo>
                      <a:pt x="140" y="71"/>
                    </a:moveTo>
                    <a:cubicBezTo>
                      <a:pt x="140" y="79"/>
                      <a:pt x="138" y="87"/>
                      <a:pt x="136" y="95"/>
                    </a:cubicBezTo>
                    <a:cubicBezTo>
                      <a:pt x="126" y="122"/>
                      <a:pt x="66" y="263"/>
                      <a:pt x="66" y="263"/>
                    </a:cubicBezTo>
                    <a:cubicBezTo>
                      <a:pt x="66" y="263"/>
                      <a:pt x="8" y="110"/>
                      <a:pt x="3" y="92"/>
                    </a:cubicBezTo>
                    <a:cubicBezTo>
                      <a:pt x="1" y="85"/>
                      <a:pt x="0" y="78"/>
                      <a:pt x="0" y="71"/>
                    </a:cubicBezTo>
                    <a:cubicBezTo>
                      <a:pt x="0" y="32"/>
                      <a:pt x="31" y="0"/>
                      <a:pt x="70" y="0"/>
                    </a:cubicBezTo>
                    <a:cubicBezTo>
                      <a:pt x="109" y="0"/>
                      <a:pt x="140" y="32"/>
                      <a:pt x="140" y="71"/>
                    </a:cubicBezTo>
                    <a:close/>
                  </a:path>
                </a:pathLst>
              </a:custGeom>
              <a:solidFill>
                <a:srgbClr val="FEBB1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21" b="0" i="0" u="none" strike="noStrike" kern="0" cap="none" spc="0" normalizeH="0" baseline="0" noProof="0" dirty="0">
                  <a:ln>
                    <a:noFill/>
                  </a:ln>
                  <a:solidFill>
                    <a:srgbClr val="000000"/>
                  </a:solidFill>
                  <a:effectLst/>
                  <a:uLnTx/>
                  <a:uFillTx/>
                  <a:latin typeface="Calibri" panose="020F0502020204030204"/>
                </a:endParaRPr>
              </a:p>
            </p:txBody>
          </p:sp>
          <p:sp>
            <p:nvSpPr>
              <p:cNvPr id="114" name="Oval 12"/>
              <p:cNvSpPr>
                <a:spLocks noChangeArrowheads="1"/>
              </p:cNvSpPr>
              <p:nvPr/>
            </p:nvSpPr>
            <p:spPr bwMode="auto">
              <a:xfrm>
                <a:off x="1519011" y="1323068"/>
                <a:ext cx="261937" cy="26828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21" b="0" i="0" u="none" strike="noStrike" kern="0" cap="none" spc="0" normalizeH="0" baseline="0" noProof="0" dirty="0">
                  <a:ln>
                    <a:noFill/>
                  </a:ln>
                  <a:solidFill>
                    <a:srgbClr val="000000"/>
                  </a:solidFill>
                  <a:effectLst/>
                  <a:uLnTx/>
                  <a:uFillTx/>
                  <a:latin typeface="Calibri" panose="020F0502020204030204"/>
                </a:endParaRPr>
              </a:p>
            </p:txBody>
          </p:sp>
        </p:grpSp>
        <p:grpSp>
          <p:nvGrpSpPr>
            <p:cNvPr id="89" name="Group 88"/>
            <p:cNvGrpSpPr/>
            <p:nvPr userDrawn="1"/>
          </p:nvGrpSpPr>
          <p:grpSpPr>
            <a:xfrm>
              <a:off x="2235524" y="2500361"/>
              <a:ext cx="187035" cy="360245"/>
              <a:chOff x="1086061" y="1463637"/>
              <a:chExt cx="525462" cy="990599"/>
            </a:xfrm>
          </p:grpSpPr>
          <p:sp>
            <p:nvSpPr>
              <p:cNvPr id="111" name="Freeform 11"/>
              <p:cNvSpPr>
                <a:spLocks/>
              </p:cNvSpPr>
              <p:nvPr/>
            </p:nvSpPr>
            <p:spPr bwMode="auto">
              <a:xfrm>
                <a:off x="1086061" y="1463637"/>
                <a:ext cx="525462" cy="990599"/>
              </a:xfrm>
              <a:custGeom>
                <a:avLst/>
                <a:gdLst>
                  <a:gd name="T0" fmla="*/ 140 w 140"/>
                  <a:gd name="T1" fmla="*/ 71 h 263"/>
                  <a:gd name="T2" fmla="*/ 136 w 140"/>
                  <a:gd name="T3" fmla="*/ 95 h 263"/>
                  <a:gd name="T4" fmla="*/ 66 w 140"/>
                  <a:gd name="T5" fmla="*/ 263 h 263"/>
                  <a:gd name="T6" fmla="*/ 3 w 140"/>
                  <a:gd name="T7" fmla="*/ 92 h 263"/>
                  <a:gd name="T8" fmla="*/ 0 w 140"/>
                  <a:gd name="T9" fmla="*/ 71 h 263"/>
                  <a:gd name="T10" fmla="*/ 70 w 140"/>
                  <a:gd name="T11" fmla="*/ 0 h 263"/>
                  <a:gd name="T12" fmla="*/ 140 w 140"/>
                  <a:gd name="T13" fmla="*/ 71 h 263"/>
                </a:gdLst>
                <a:ahLst/>
                <a:cxnLst>
                  <a:cxn ang="0">
                    <a:pos x="T0" y="T1"/>
                  </a:cxn>
                  <a:cxn ang="0">
                    <a:pos x="T2" y="T3"/>
                  </a:cxn>
                  <a:cxn ang="0">
                    <a:pos x="T4" y="T5"/>
                  </a:cxn>
                  <a:cxn ang="0">
                    <a:pos x="T6" y="T7"/>
                  </a:cxn>
                  <a:cxn ang="0">
                    <a:pos x="T8" y="T9"/>
                  </a:cxn>
                  <a:cxn ang="0">
                    <a:pos x="T10" y="T11"/>
                  </a:cxn>
                  <a:cxn ang="0">
                    <a:pos x="T12" y="T13"/>
                  </a:cxn>
                </a:cxnLst>
                <a:rect l="0" t="0" r="r" b="b"/>
                <a:pathLst>
                  <a:path w="140" h="263">
                    <a:moveTo>
                      <a:pt x="140" y="71"/>
                    </a:moveTo>
                    <a:cubicBezTo>
                      <a:pt x="140" y="79"/>
                      <a:pt x="138" y="87"/>
                      <a:pt x="136" y="95"/>
                    </a:cubicBezTo>
                    <a:cubicBezTo>
                      <a:pt x="126" y="122"/>
                      <a:pt x="66" y="263"/>
                      <a:pt x="66" y="263"/>
                    </a:cubicBezTo>
                    <a:cubicBezTo>
                      <a:pt x="66" y="263"/>
                      <a:pt x="8" y="110"/>
                      <a:pt x="3" y="92"/>
                    </a:cubicBezTo>
                    <a:cubicBezTo>
                      <a:pt x="1" y="85"/>
                      <a:pt x="0" y="78"/>
                      <a:pt x="0" y="71"/>
                    </a:cubicBezTo>
                    <a:cubicBezTo>
                      <a:pt x="0" y="32"/>
                      <a:pt x="31" y="0"/>
                      <a:pt x="70" y="0"/>
                    </a:cubicBezTo>
                    <a:cubicBezTo>
                      <a:pt x="109" y="0"/>
                      <a:pt x="140" y="32"/>
                      <a:pt x="140" y="71"/>
                    </a:cubicBezTo>
                    <a:close/>
                  </a:path>
                </a:pathLst>
              </a:custGeom>
              <a:solidFill>
                <a:srgbClr val="1B41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21" b="0" i="0" u="none" strike="noStrike" kern="0" cap="none" spc="0" normalizeH="0" baseline="0" noProof="0" dirty="0">
                  <a:ln>
                    <a:noFill/>
                  </a:ln>
                  <a:solidFill>
                    <a:srgbClr val="000000"/>
                  </a:solidFill>
                  <a:effectLst/>
                  <a:uLnTx/>
                  <a:uFillTx/>
                  <a:latin typeface="Calibri" panose="020F0502020204030204"/>
                </a:endParaRPr>
              </a:p>
            </p:txBody>
          </p:sp>
          <p:sp>
            <p:nvSpPr>
              <p:cNvPr id="112" name="Oval 12"/>
              <p:cNvSpPr>
                <a:spLocks noChangeArrowheads="1"/>
              </p:cNvSpPr>
              <p:nvPr/>
            </p:nvSpPr>
            <p:spPr bwMode="auto">
              <a:xfrm>
                <a:off x="1217823" y="1595401"/>
                <a:ext cx="261937" cy="268289"/>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21" b="0" i="0" u="none" strike="noStrike" kern="0" cap="none" spc="0" normalizeH="0" baseline="0" noProof="0" dirty="0">
                  <a:ln>
                    <a:noFill/>
                  </a:ln>
                  <a:solidFill>
                    <a:srgbClr val="000000"/>
                  </a:solidFill>
                  <a:effectLst/>
                  <a:uLnTx/>
                  <a:uFillTx/>
                  <a:latin typeface="Calibri" panose="020F0502020204030204"/>
                </a:endParaRPr>
              </a:p>
            </p:txBody>
          </p:sp>
        </p:grpSp>
        <p:grpSp>
          <p:nvGrpSpPr>
            <p:cNvPr id="90" name="Group 89"/>
            <p:cNvGrpSpPr/>
            <p:nvPr userDrawn="1"/>
          </p:nvGrpSpPr>
          <p:grpSpPr>
            <a:xfrm>
              <a:off x="6224559" y="2767033"/>
              <a:ext cx="187035" cy="360245"/>
              <a:chOff x="2073854" y="1134222"/>
              <a:chExt cx="525462" cy="990600"/>
            </a:xfrm>
          </p:grpSpPr>
          <p:sp>
            <p:nvSpPr>
              <p:cNvPr id="109" name="Freeform 11"/>
              <p:cNvSpPr>
                <a:spLocks/>
              </p:cNvSpPr>
              <p:nvPr/>
            </p:nvSpPr>
            <p:spPr bwMode="auto">
              <a:xfrm>
                <a:off x="2073854" y="1134222"/>
                <a:ext cx="525462" cy="990600"/>
              </a:xfrm>
              <a:custGeom>
                <a:avLst/>
                <a:gdLst>
                  <a:gd name="T0" fmla="*/ 140 w 140"/>
                  <a:gd name="T1" fmla="*/ 71 h 263"/>
                  <a:gd name="T2" fmla="*/ 136 w 140"/>
                  <a:gd name="T3" fmla="*/ 95 h 263"/>
                  <a:gd name="T4" fmla="*/ 66 w 140"/>
                  <a:gd name="T5" fmla="*/ 263 h 263"/>
                  <a:gd name="T6" fmla="*/ 3 w 140"/>
                  <a:gd name="T7" fmla="*/ 92 h 263"/>
                  <a:gd name="T8" fmla="*/ 0 w 140"/>
                  <a:gd name="T9" fmla="*/ 71 h 263"/>
                  <a:gd name="T10" fmla="*/ 70 w 140"/>
                  <a:gd name="T11" fmla="*/ 0 h 263"/>
                  <a:gd name="T12" fmla="*/ 140 w 140"/>
                  <a:gd name="T13" fmla="*/ 71 h 263"/>
                </a:gdLst>
                <a:ahLst/>
                <a:cxnLst>
                  <a:cxn ang="0">
                    <a:pos x="T0" y="T1"/>
                  </a:cxn>
                  <a:cxn ang="0">
                    <a:pos x="T2" y="T3"/>
                  </a:cxn>
                  <a:cxn ang="0">
                    <a:pos x="T4" y="T5"/>
                  </a:cxn>
                  <a:cxn ang="0">
                    <a:pos x="T6" y="T7"/>
                  </a:cxn>
                  <a:cxn ang="0">
                    <a:pos x="T8" y="T9"/>
                  </a:cxn>
                  <a:cxn ang="0">
                    <a:pos x="T10" y="T11"/>
                  </a:cxn>
                  <a:cxn ang="0">
                    <a:pos x="T12" y="T13"/>
                  </a:cxn>
                </a:cxnLst>
                <a:rect l="0" t="0" r="r" b="b"/>
                <a:pathLst>
                  <a:path w="140" h="263">
                    <a:moveTo>
                      <a:pt x="140" y="71"/>
                    </a:moveTo>
                    <a:cubicBezTo>
                      <a:pt x="140" y="79"/>
                      <a:pt x="138" y="87"/>
                      <a:pt x="136" y="95"/>
                    </a:cubicBezTo>
                    <a:cubicBezTo>
                      <a:pt x="126" y="122"/>
                      <a:pt x="66" y="263"/>
                      <a:pt x="66" y="263"/>
                    </a:cubicBezTo>
                    <a:cubicBezTo>
                      <a:pt x="66" y="263"/>
                      <a:pt x="8" y="110"/>
                      <a:pt x="3" y="92"/>
                    </a:cubicBezTo>
                    <a:cubicBezTo>
                      <a:pt x="1" y="85"/>
                      <a:pt x="0" y="78"/>
                      <a:pt x="0" y="71"/>
                    </a:cubicBezTo>
                    <a:cubicBezTo>
                      <a:pt x="0" y="32"/>
                      <a:pt x="31" y="0"/>
                      <a:pt x="70" y="0"/>
                    </a:cubicBezTo>
                    <a:cubicBezTo>
                      <a:pt x="109" y="0"/>
                      <a:pt x="140" y="32"/>
                      <a:pt x="140" y="71"/>
                    </a:cubicBezTo>
                    <a:close/>
                  </a:path>
                </a:pathLst>
              </a:custGeom>
              <a:solidFill>
                <a:srgbClr val="007D9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21" b="0" i="0" u="none" strike="noStrike" kern="0" cap="none" spc="0" normalizeH="0" baseline="0" noProof="0" dirty="0">
                  <a:ln>
                    <a:noFill/>
                  </a:ln>
                  <a:solidFill>
                    <a:srgbClr val="000000"/>
                  </a:solidFill>
                  <a:effectLst/>
                  <a:uLnTx/>
                  <a:uFillTx/>
                  <a:latin typeface="Calibri" panose="020F0502020204030204"/>
                </a:endParaRPr>
              </a:p>
            </p:txBody>
          </p:sp>
          <p:sp>
            <p:nvSpPr>
              <p:cNvPr id="110" name="Oval 12"/>
              <p:cNvSpPr>
                <a:spLocks noChangeArrowheads="1"/>
              </p:cNvSpPr>
              <p:nvPr/>
            </p:nvSpPr>
            <p:spPr bwMode="auto">
              <a:xfrm>
                <a:off x="2205616" y="1265984"/>
                <a:ext cx="261937" cy="268289"/>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21" b="0" i="0" u="none" strike="noStrike" kern="0" cap="none" spc="0" normalizeH="0" baseline="0" noProof="0" dirty="0">
                  <a:ln>
                    <a:noFill/>
                  </a:ln>
                  <a:solidFill>
                    <a:srgbClr val="000000"/>
                  </a:solidFill>
                  <a:effectLst/>
                  <a:uLnTx/>
                  <a:uFillTx/>
                  <a:latin typeface="Calibri" panose="020F0502020204030204"/>
                </a:endParaRPr>
              </a:p>
            </p:txBody>
          </p:sp>
        </p:grpSp>
        <p:grpSp>
          <p:nvGrpSpPr>
            <p:cNvPr id="91" name="Group 90"/>
            <p:cNvGrpSpPr/>
            <p:nvPr userDrawn="1"/>
          </p:nvGrpSpPr>
          <p:grpSpPr>
            <a:xfrm>
              <a:off x="6857006" y="2767033"/>
              <a:ext cx="187035" cy="360245"/>
              <a:chOff x="1387249" y="1191305"/>
              <a:chExt cx="525462" cy="990600"/>
            </a:xfrm>
          </p:grpSpPr>
          <p:sp>
            <p:nvSpPr>
              <p:cNvPr id="107" name="Freeform 11"/>
              <p:cNvSpPr>
                <a:spLocks/>
              </p:cNvSpPr>
              <p:nvPr/>
            </p:nvSpPr>
            <p:spPr bwMode="auto">
              <a:xfrm>
                <a:off x="1387249" y="1191305"/>
                <a:ext cx="525462" cy="990600"/>
              </a:xfrm>
              <a:custGeom>
                <a:avLst/>
                <a:gdLst>
                  <a:gd name="T0" fmla="*/ 140 w 140"/>
                  <a:gd name="T1" fmla="*/ 71 h 263"/>
                  <a:gd name="T2" fmla="*/ 136 w 140"/>
                  <a:gd name="T3" fmla="*/ 95 h 263"/>
                  <a:gd name="T4" fmla="*/ 66 w 140"/>
                  <a:gd name="T5" fmla="*/ 263 h 263"/>
                  <a:gd name="T6" fmla="*/ 3 w 140"/>
                  <a:gd name="T7" fmla="*/ 92 h 263"/>
                  <a:gd name="T8" fmla="*/ 0 w 140"/>
                  <a:gd name="T9" fmla="*/ 71 h 263"/>
                  <a:gd name="T10" fmla="*/ 70 w 140"/>
                  <a:gd name="T11" fmla="*/ 0 h 263"/>
                  <a:gd name="T12" fmla="*/ 140 w 140"/>
                  <a:gd name="T13" fmla="*/ 71 h 263"/>
                </a:gdLst>
                <a:ahLst/>
                <a:cxnLst>
                  <a:cxn ang="0">
                    <a:pos x="T0" y="T1"/>
                  </a:cxn>
                  <a:cxn ang="0">
                    <a:pos x="T2" y="T3"/>
                  </a:cxn>
                  <a:cxn ang="0">
                    <a:pos x="T4" y="T5"/>
                  </a:cxn>
                  <a:cxn ang="0">
                    <a:pos x="T6" y="T7"/>
                  </a:cxn>
                  <a:cxn ang="0">
                    <a:pos x="T8" y="T9"/>
                  </a:cxn>
                  <a:cxn ang="0">
                    <a:pos x="T10" y="T11"/>
                  </a:cxn>
                  <a:cxn ang="0">
                    <a:pos x="T12" y="T13"/>
                  </a:cxn>
                </a:cxnLst>
                <a:rect l="0" t="0" r="r" b="b"/>
                <a:pathLst>
                  <a:path w="140" h="263">
                    <a:moveTo>
                      <a:pt x="140" y="71"/>
                    </a:moveTo>
                    <a:cubicBezTo>
                      <a:pt x="140" y="79"/>
                      <a:pt x="138" y="87"/>
                      <a:pt x="136" y="95"/>
                    </a:cubicBezTo>
                    <a:cubicBezTo>
                      <a:pt x="126" y="122"/>
                      <a:pt x="66" y="263"/>
                      <a:pt x="66" y="263"/>
                    </a:cubicBezTo>
                    <a:cubicBezTo>
                      <a:pt x="66" y="263"/>
                      <a:pt x="8" y="110"/>
                      <a:pt x="3" y="92"/>
                    </a:cubicBezTo>
                    <a:cubicBezTo>
                      <a:pt x="1" y="85"/>
                      <a:pt x="0" y="78"/>
                      <a:pt x="0" y="71"/>
                    </a:cubicBezTo>
                    <a:cubicBezTo>
                      <a:pt x="0" y="32"/>
                      <a:pt x="31" y="0"/>
                      <a:pt x="70" y="0"/>
                    </a:cubicBezTo>
                    <a:cubicBezTo>
                      <a:pt x="109" y="0"/>
                      <a:pt x="140" y="32"/>
                      <a:pt x="140" y="71"/>
                    </a:cubicBezTo>
                    <a:close/>
                  </a:path>
                </a:pathLst>
              </a:custGeom>
              <a:solidFill>
                <a:srgbClr val="0070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21" b="0" i="0" u="none" strike="noStrike" kern="0" cap="none" spc="0" normalizeH="0" baseline="0" noProof="0" dirty="0">
                  <a:ln>
                    <a:noFill/>
                  </a:ln>
                  <a:solidFill>
                    <a:srgbClr val="000000"/>
                  </a:solidFill>
                  <a:effectLst/>
                  <a:uLnTx/>
                  <a:uFillTx/>
                  <a:latin typeface="Calibri" panose="020F0502020204030204"/>
                </a:endParaRPr>
              </a:p>
            </p:txBody>
          </p:sp>
          <p:sp>
            <p:nvSpPr>
              <p:cNvPr id="108" name="Oval 12"/>
              <p:cNvSpPr>
                <a:spLocks noChangeArrowheads="1"/>
              </p:cNvSpPr>
              <p:nvPr/>
            </p:nvSpPr>
            <p:spPr bwMode="auto">
              <a:xfrm>
                <a:off x="1519011" y="1323068"/>
                <a:ext cx="261937" cy="26828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21" b="0" i="0" u="none" strike="noStrike" kern="0" cap="none" spc="0" normalizeH="0" baseline="0" noProof="0" dirty="0">
                  <a:ln>
                    <a:noFill/>
                  </a:ln>
                  <a:solidFill>
                    <a:srgbClr val="000000"/>
                  </a:solidFill>
                  <a:effectLst/>
                  <a:uLnTx/>
                  <a:uFillTx/>
                  <a:latin typeface="Calibri" panose="020F0502020204030204"/>
                </a:endParaRPr>
              </a:p>
            </p:txBody>
          </p:sp>
        </p:grpSp>
        <p:grpSp>
          <p:nvGrpSpPr>
            <p:cNvPr id="92" name="Group 91"/>
            <p:cNvGrpSpPr/>
            <p:nvPr userDrawn="1"/>
          </p:nvGrpSpPr>
          <p:grpSpPr>
            <a:xfrm>
              <a:off x="6775924" y="2916688"/>
              <a:ext cx="187035" cy="360245"/>
              <a:chOff x="1387249" y="1191305"/>
              <a:chExt cx="525462" cy="990600"/>
            </a:xfrm>
          </p:grpSpPr>
          <p:sp>
            <p:nvSpPr>
              <p:cNvPr id="105" name="Freeform 11"/>
              <p:cNvSpPr>
                <a:spLocks/>
              </p:cNvSpPr>
              <p:nvPr/>
            </p:nvSpPr>
            <p:spPr bwMode="auto">
              <a:xfrm>
                <a:off x="1387249" y="1191305"/>
                <a:ext cx="525462" cy="990600"/>
              </a:xfrm>
              <a:custGeom>
                <a:avLst/>
                <a:gdLst>
                  <a:gd name="T0" fmla="*/ 140 w 140"/>
                  <a:gd name="T1" fmla="*/ 71 h 263"/>
                  <a:gd name="T2" fmla="*/ 136 w 140"/>
                  <a:gd name="T3" fmla="*/ 95 h 263"/>
                  <a:gd name="T4" fmla="*/ 66 w 140"/>
                  <a:gd name="T5" fmla="*/ 263 h 263"/>
                  <a:gd name="T6" fmla="*/ 3 w 140"/>
                  <a:gd name="T7" fmla="*/ 92 h 263"/>
                  <a:gd name="T8" fmla="*/ 0 w 140"/>
                  <a:gd name="T9" fmla="*/ 71 h 263"/>
                  <a:gd name="T10" fmla="*/ 70 w 140"/>
                  <a:gd name="T11" fmla="*/ 0 h 263"/>
                  <a:gd name="T12" fmla="*/ 140 w 140"/>
                  <a:gd name="T13" fmla="*/ 71 h 263"/>
                </a:gdLst>
                <a:ahLst/>
                <a:cxnLst>
                  <a:cxn ang="0">
                    <a:pos x="T0" y="T1"/>
                  </a:cxn>
                  <a:cxn ang="0">
                    <a:pos x="T2" y="T3"/>
                  </a:cxn>
                  <a:cxn ang="0">
                    <a:pos x="T4" y="T5"/>
                  </a:cxn>
                  <a:cxn ang="0">
                    <a:pos x="T6" y="T7"/>
                  </a:cxn>
                  <a:cxn ang="0">
                    <a:pos x="T8" y="T9"/>
                  </a:cxn>
                  <a:cxn ang="0">
                    <a:pos x="T10" y="T11"/>
                  </a:cxn>
                  <a:cxn ang="0">
                    <a:pos x="T12" y="T13"/>
                  </a:cxn>
                </a:cxnLst>
                <a:rect l="0" t="0" r="r" b="b"/>
                <a:pathLst>
                  <a:path w="140" h="263">
                    <a:moveTo>
                      <a:pt x="140" y="71"/>
                    </a:moveTo>
                    <a:cubicBezTo>
                      <a:pt x="140" y="79"/>
                      <a:pt x="138" y="87"/>
                      <a:pt x="136" y="95"/>
                    </a:cubicBezTo>
                    <a:cubicBezTo>
                      <a:pt x="126" y="122"/>
                      <a:pt x="66" y="263"/>
                      <a:pt x="66" y="263"/>
                    </a:cubicBezTo>
                    <a:cubicBezTo>
                      <a:pt x="66" y="263"/>
                      <a:pt x="8" y="110"/>
                      <a:pt x="3" y="92"/>
                    </a:cubicBezTo>
                    <a:cubicBezTo>
                      <a:pt x="1" y="85"/>
                      <a:pt x="0" y="78"/>
                      <a:pt x="0" y="71"/>
                    </a:cubicBezTo>
                    <a:cubicBezTo>
                      <a:pt x="0" y="32"/>
                      <a:pt x="31" y="0"/>
                      <a:pt x="70" y="0"/>
                    </a:cubicBezTo>
                    <a:cubicBezTo>
                      <a:pt x="109" y="0"/>
                      <a:pt x="140" y="32"/>
                      <a:pt x="140" y="71"/>
                    </a:cubicBezTo>
                    <a:close/>
                  </a:path>
                </a:pathLst>
              </a:custGeom>
              <a:solidFill>
                <a:srgbClr val="F9A535">
                  <a:lumMod val="7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21" b="0" i="0" u="none" strike="noStrike" kern="0" cap="none" spc="0" normalizeH="0" baseline="0" noProof="0" dirty="0">
                  <a:ln>
                    <a:noFill/>
                  </a:ln>
                  <a:solidFill>
                    <a:srgbClr val="000000"/>
                  </a:solidFill>
                  <a:effectLst/>
                  <a:uLnTx/>
                  <a:uFillTx/>
                  <a:latin typeface="Calibri" panose="020F0502020204030204"/>
                </a:endParaRPr>
              </a:p>
            </p:txBody>
          </p:sp>
          <p:sp>
            <p:nvSpPr>
              <p:cNvPr id="106" name="Oval 12"/>
              <p:cNvSpPr>
                <a:spLocks noChangeArrowheads="1"/>
              </p:cNvSpPr>
              <p:nvPr/>
            </p:nvSpPr>
            <p:spPr bwMode="auto">
              <a:xfrm>
                <a:off x="1519011" y="1323068"/>
                <a:ext cx="261937" cy="26828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21" b="0" i="0" u="none" strike="noStrike" kern="0" cap="none" spc="0" normalizeH="0" baseline="0" noProof="0" dirty="0">
                  <a:ln>
                    <a:noFill/>
                  </a:ln>
                  <a:solidFill>
                    <a:srgbClr val="000000"/>
                  </a:solidFill>
                  <a:effectLst/>
                  <a:uLnTx/>
                  <a:uFillTx/>
                  <a:latin typeface="Calibri" panose="020F0502020204030204"/>
                </a:endParaRPr>
              </a:p>
            </p:txBody>
          </p:sp>
        </p:grpSp>
        <p:grpSp>
          <p:nvGrpSpPr>
            <p:cNvPr id="93" name="Group 92"/>
            <p:cNvGrpSpPr/>
            <p:nvPr userDrawn="1"/>
          </p:nvGrpSpPr>
          <p:grpSpPr>
            <a:xfrm>
              <a:off x="4713704" y="1743233"/>
              <a:ext cx="187035" cy="360245"/>
              <a:chOff x="1387249" y="1191305"/>
              <a:chExt cx="525462" cy="990600"/>
            </a:xfrm>
          </p:grpSpPr>
          <p:sp>
            <p:nvSpPr>
              <p:cNvPr id="103" name="Freeform 11"/>
              <p:cNvSpPr>
                <a:spLocks/>
              </p:cNvSpPr>
              <p:nvPr/>
            </p:nvSpPr>
            <p:spPr bwMode="auto">
              <a:xfrm>
                <a:off x="1387249" y="1191305"/>
                <a:ext cx="525462" cy="990600"/>
              </a:xfrm>
              <a:custGeom>
                <a:avLst/>
                <a:gdLst>
                  <a:gd name="T0" fmla="*/ 140 w 140"/>
                  <a:gd name="T1" fmla="*/ 71 h 263"/>
                  <a:gd name="T2" fmla="*/ 136 w 140"/>
                  <a:gd name="T3" fmla="*/ 95 h 263"/>
                  <a:gd name="T4" fmla="*/ 66 w 140"/>
                  <a:gd name="T5" fmla="*/ 263 h 263"/>
                  <a:gd name="T6" fmla="*/ 3 w 140"/>
                  <a:gd name="T7" fmla="*/ 92 h 263"/>
                  <a:gd name="T8" fmla="*/ 0 w 140"/>
                  <a:gd name="T9" fmla="*/ 71 h 263"/>
                  <a:gd name="T10" fmla="*/ 70 w 140"/>
                  <a:gd name="T11" fmla="*/ 0 h 263"/>
                  <a:gd name="T12" fmla="*/ 140 w 140"/>
                  <a:gd name="T13" fmla="*/ 71 h 263"/>
                </a:gdLst>
                <a:ahLst/>
                <a:cxnLst>
                  <a:cxn ang="0">
                    <a:pos x="T0" y="T1"/>
                  </a:cxn>
                  <a:cxn ang="0">
                    <a:pos x="T2" y="T3"/>
                  </a:cxn>
                  <a:cxn ang="0">
                    <a:pos x="T4" y="T5"/>
                  </a:cxn>
                  <a:cxn ang="0">
                    <a:pos x="T6" y="T7"/>
                  </a:cxn>
                  <a:cxn ang="0">
                    <a:pos x="T8" y="T9"/>
                  </a:cxn>
                  <a:cxn ang="0">
                    <a:pos x="T10" y="T11"/>
                  </a:cxn>
                  <a:cxn ang="0">
                    <a:pos x="T12" y="T13"/>
                  </a:cxn>
                </a:cxnLst>
                <a:rect l="0" t="0" r="r" b="b"/>
                <a:pathLst>
                  <a:path w="140" h="263">
                    <a:moveTo>
                      <a:pt x="140" y="71"/>
                    </a:moveTo>
                    <a:cubicBezTo>
                      <a:pt x="140" y="79"/>
                      <a:pt x="138" y="87"/>
                      <a:pt x="136" y="95"/>
                    </a:cubicBezTo>
                    <a:cubicBezTo>
                      <a:pt x="126" y="122"/>
                      <a:pt x="66" y="263"/>
                      <a:pt x="66" y="263"/>
                    </a:cubicBezTo>
                    <a:cubicBezTo>
                      <a:pt x="66" y="263"/>
                      <a:pt x="8" y="110"/>
                      <a:pt x="3" y="92"/>
                    </a:cubicBezTo>
                    <a:cubicBezTo>
                      <a:pt x="1" y="85"/>
                      <a:pt x="0" y="78"/>
                      <a:pt x="0" y="71"/>
                    </a:cubicBezTo>
                    <a:cubicBezTo>
                      <a:pt x="0" y="32"/>
                      <a:pt x="31" y="0"/>
                      <a:pt x="70" y="0"/>
                    </a:cubicBezTo>
                    <a:cubicBezTo>
                      <a:pt x="109" y="0"/>
                      <a:pt x="140" y="32"/>
                      <a:pt x="140" y="71"/>
                    </a:cubicBezTo>
                    <a:close/>
                  </a:path>
                </a:pathLst>
              </a:custGeom>
              <a:solidFill>
                <a:srgbClr val="703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21" b="0" i="0" u="none" strike="noStrike" kern="0" cap="none" spc="0" normalizeH="0" baseline="0" noProof="0" dirty="0">
                  <a:ln>
                    <a:noFill/>
                  </a:ln>
                  <a:solidFill>
                    <a:srgbClr val="000000"/>
                  </a:solidFill>
                  <a:effectLst/>
                  <a:uLnTx/>
                  <a:uFillTx/>
                  <a:latin typeface="Calibri" panose="020F0502020204030204"/>
                </a:endParaRPr>
              </a:p>
            </p:txBody>
          </p:sp>
          <p:sp>
            <p:nvSpPr>
              <p:cNvPr id="104" name="Oval 12"/>
              <p:cNvSpPr>
                <a:spLocks noChangeArrowheads="1"/>
              </p:cNvSpPr>
              <p:nvPr/>
            </p:nvSpPr>
            <p:spPr bwMode="auto">
              <a:xfrm>
                <a:off x="1519011" y="1323068"/>
                <a:ext cx="261937" cy="26828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21" b="0" i="0" u="none" strike="noStrike" kern="0" cap="none" spc="0" normalizeH="0" baseline="0" noProof="0" dirty="0">
                  <a:ln>
                    <a:noFill/>
                  </a:ln>
                  <a:solidFill>
                    <a:srgbClr val="000000"/>
                  </a:solidFill>
                  <a:effectLst/>
                  <a:uLnTx/>
                  <a:uFillTx/>
                  <a:latin typeface="Calibri" panose="020F0502020204030204"/>
                </a:endParaRPr>
              </a:p>
            </p:txBody>
          </p:sp>
        </p:grpSp>
        <p:grpSp>
          <p:nvGrpSpPr>
            <p:cNvPr id="94" name="Group 93"/>
            <p:cNvGrpSpPr/>
            <p:nvPr userDrawn="1"/>
          </p:nvGrpSpPr>
          <p:grpSpPr>
            <a:xfrm>
              <a:off x="7562750" y="3424057"/>
              <a:ext cx="187035" cy="360245"/>
              <a:chOff x="1387249" y="1191305"/>
              <a:chExt cx="525462" cy="990600"/>
            </a:xfrm>
          </p:grpSpPr>
          <p:sp>
            <p:nvSpPr>
              <p:cNvPr id="101" name="Freeform 11"/>
              <p:cNvSpPr>
                <a:spLocks/>
              </p:cNvSpPr>
              <p:nvPr/>
            </p:nvSpPr>
            <p:spPr bwMode="auto">
              <a:xfrm>
                <a:off x="1387249" y="1191305"/>
                <a:ext cx="525462" cy="990600"/>
              </a:xfrm>
              <a:custGeom>
                <a:avLst/>
                <a:gdLst>
                  <a:gd name="T0" fmla="*/ 140 w 140"/>
                  <a:gd name="T1" fmla="*/ 71 h 263"/>
                  <a:gd name="T2" fmla="*/ 136 w 140"/>
                  <a:gd name="T3" fmla="*/ 95 h 263"/>
                  <a:gd name="T4" fmla="*/ 66 w 140"/>
                  <a:gd name="T5" fmla="*/ 263 h 263"/>
                  <a:gd name="T6" fmla="*/ 3 w 140"/>
                  <a:gd name="T7" fmla="*/ 92 h 263"/>
                  <a:gd name="T8" fmla="*/ 0 w 140"/>
                  <a:gd name="T9" fmla="*/ 71 h 263"/>
                  <a:gd name="T10" fmla="*/ 70 w 140"/>
                  <a:gd name="T11" fmla="*/ 0 h 263"/>
                  <a:gd name="T12" fmla="*/ 140 w 140"/>
                  <a:gd name="T13" fmla="*/ 71 h 263"/>
                </a:gdLst>
                <a:ahLst/>
                <a:cxnLst>
                  <a:cxn ang="0">
                    <a:pos x="T0" y="T1"/>
                  </a:cxn>
                  <a:cxn ang="0">
                    <a:pos x="T2" y="T3"/>
                  </a:cxn>
                  <a:cxn ang="0">
                    <a:pos x="T4" y="T5"/>
                  </a:cxn>
                  <a:cxn ang="0">
                    <a:pos x="T6" y="T7"/>
                  </a:cxn>
                  <a:cxn ang="0">
                    <a:pos x="T8" y="T9"/>
                  </a:cxn>
                  <a:cxn ang="0">
                    <a:pos x="T10" y="T11"/>
                  </a:cxn>
                  <a:cxn ang="0">
                    <a:pos x="T12" y="T13"/>
                  </a:cxn>
                </a:cxnLst>
                <a:rect l="0" t="0" r="r" b="b"/>
                <a:pathLst>
                  <a:path w="140" h="263">
                    <a:moveTo>
                      <a:pt x="140" y="71"/>
                    </a:moveTo>
                    <a:cubicBezTo>
                      <a:pt x="140" y="79"/>
                      <a:pt x="138" y="87"/>
                      <a:pt x="136" y="95"/>
                    </a:cubicBezTo>
                    <a:cubicBezTo>
                      <a:pt x="126" y="122"/>
                      <a:pt x="66" y="263"/>
                      <a:pt x="66" y="263"/>
                    </a:cubicBezTo>
                    <a:cubicBezTo>
                      <a:pt x="66" y="263"/>
                      <a:pt x="8" y="110"/>
                      <a:pt x="3" y="92"/>
                    </a:cubicBezTo>
                    <a:cubicBezTo>
                      <a:pt x="1" y="85"/>
                      <a:pt x="0" y="78"/>
                      <a:pt x="0" y="71"/>
                    </a:cubicBezTo>
                    <a:cubicBezTo>
                      <a:pt x="0" y="32"/>
                      <a:pt x="31" y="0"/>
                      <a:pt x="70" y="0"/>
                    </a:cubicBezTo>
                    <a:cubicBezTo>
                      <a:pt x="109" y="0"/>
                      <a:pt x="140" y="32"/>
                      <a:pt x="140" y="71"/>
                    </a:cubicBezTo>
                    <a:close/>
                  </a:path>
                </a:pathLst>
              </a:custGeom>
              <a:solidFill>
                <a:srgbClr val="08705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21" b="0" i="0" u="none" strike="noStrike" kern="0" cap="none" spc="0" normalizeH="0" baseline="0" noProof="0" dirty="0">
                  <a:ln>
                    <a:noFill/>
                  </a:ln>
                  <a:solidFill>
                    <a:srgbClr val="000000"/>
                  </a:solidFill>
                  <a:effectLst/>
                  <a:uLnTx/>
                  <a:uFillTx/>
                  <a:latin typeface="Calibri" panose="020F0502020204030204"/>
                </a:endParaRPr>
              </a:p>
            </p:txBody>
          </p:sp>
          <p:sp>
            <p:nvSpPr>
              <p:cNvPr id="102" name="Oval 12"/>
              <p:cNvSpPr>
                <a:spLocks noChangeArrowheads="1"/>
              </p:cNvSpPr>
              <p:nvPr/>
            </p:nvSpPr>
            <p:spPr bwMode="auto">
              <a:xfrm>
                <a:off x="1519011" y="1323068"/>
                <a:ext cx="261937" cy="26828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21" b="0" i="0" u="none" strike="noStrike" kern="0" cap="none" spc="0" normalizeH="0" baseline="0" noProof="0" dirty="0">
                  <a:ln>
                    <a:noFill/>
                  </a:ln>
                  <a:solidFill>
                    <a:srgbClr val="000000"/>
                  </a:solidFill>
                  <a:effectLst/>
                  <a:uLnTx/>
                  <a:uFillTx/>
                  <a:latin typeface="Calibri" panose="020F0502020204030204"/>
                </a:endParaRPr>
              </a:p>
            </p:txBody>
          </p:sp>
        </p:grpSp>
        <p:grpSp>
          <p:nvGrpSpPr>
            <p:cNvPr id="95" name="Group 94"/>
            <p:cNvGrpSpPr/>
            <p:nvPr userDrawn="1"/>
          </p:nvGrpSpPr>
          <p:grpSpPr>
            <a:xfrm>
              <a:off x="6843791" y="2905166"/>
              <a:ext cx="187035" cy="360245"/>
              <a:chOff x="1387249" y="1191305"/>
              <a:chExt cx="525462" cy="990600"/>
            </a:xfrm>
          </p:grpSpPr>
          <p:sp>
            <p:nvSpPr>
              <p:cNvPr id="99" name="Freeform 11"/>
              <p:cNvSpPr>
                <a:spLocks/>
              </p:cNvSpPr>
              <p:nvPr/>
            </p:nvSpPr>
            <p:spPr bwMode="auto">
              <a:xfrm>
                <a:off x="1387249" y="1191305"/>
                <a:ext cx="525462" cy="990600"/>
              </a:xfrm>
              <a:custGeom>
                <a:avLst/>
                <a:gdLst>
                  <a:gd name="T0" fmla="*/ 140 w 140"/>
                  <a:gd name="T1" fmla="*/ 71 h 263"/>
                  <a:gd name="T2" fmla="*/ 136 w 140"/>
                  <a:gd name="T3" fmla="*/ 95 h 263"/>
                  <a:gd name="T4" fmla="*/ 66 w 140"/>
                  <a:gd name="T5" fmla="*/ 263 h 263"/>
                  <a:gd name="T6" fmla="*/ 3 w 140"/>
                  <a:gd name="T7" fmla="*/ 92 h 263"/>
                  <a:gd name="T8" fmla="*/ 0 w 140"/>
                  <a:gd name="T9" fmla="*/ 71 h 263"/>
                  <a:gd name="T10" fmla="*/ 70 w 140"/>
                  <a:gd name="T11" fmla="*/ 0 h 263"/>
                  <a:gd name="T12" fmla="*/ 140 w 140"/>
                  <a:gd name="T13" fmla="*/ 71 h 263"/>
                </a:gdLst>
                <a:ahLst/>
                <a:cxnLst>
                  <a:cxn ang="0">
                    <a:pos x="T0" y="T1"/>
                  </a:cxn>
                  <a:cxn ang="0">
                    <a:pos x="T2" y="T3"/>
                  </a:cxn>
                  <a:cxn ang="0">
                    <a:pos x="T4" y="T5"/>
                  </a:cxn>
                  <a:cxn ang="0">
                    <a:pos x="T6" y="T7"/>
                  </a:cxn>
                  <a:cxn ang="0">
                    <a:pos x="T8" y="T9"/>
                  </a:cxn>
                  <a:cxn ang="0">
                    <a:pos x="T10" y="T11"/>
                  </a:cxn>
                  <a:cxn ang="0">
                    <a:pos x="T12" y="T13"/>
                  </a:cxn>
                </a:cxnLst>
                <a:rect l="0" t="0" r="r" b="b"/>
                <a:pathLst>
                  <a:path w="140" h="263">
                    <a:moveTo>
                      <a:pt x="140" y="71"/>
                    </a:moveTo>
                    <a:cubicBezTo>
                      <a:pt x="140" y="79"/>
                      <a:pt x="138" y="87"/>
                      <a:pt x="136" y="95"/>
                    </a:cubicBezTo>
                    <a:cubicBezTo>
                      <a:pt x="126" y="122"/>
                      <a:pt x="66" y="263"/>
                      <a:pt x="66" y="263"/>
                    </a:cubicBezTo>
                    <a:cubicBezTo>
                      <a:pt x="66" y="263"/>
                      <a:pt x="8" y="110"/>
                      <a:pt x="3" y="92"/>
                    </a:cubicBezTo>
                    <a:cubicBezTo>
                      <a:pt x="1" y="85"/>
                      <a:pt x="0" y="78"/>
                      <a:pt x="0" y="71"/>
                    </a:cubicBezTo>
                    <a:cubicBezTo>
                      <a:pt x="0" y="32"/>
                      <a:pt x="31" y="0"/>
                      <a:pt x="70" y="0"/>
                    </a:cubicBezTo>
                    <a:cubicBezTo>
                      <a:pt x="109" y="0"/>
                      <a:pt x="140" y="32"/>
                      <a:pt x="140" y="71"/>
                    </a:cubicBezTo>
                    <a:close/>
                  </a:path>
                </a:pathLst>
              </a:custGeom>
              <a:solidFill>
                <a:srgbClr val="007D9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21" b="0" i="0" u="none" strike="noStrike" kern="0" cap="none" spc="0" normalizeH="0" baseline="0" noProof="0" dirty="0">
                  <a:ln>
                    <a:noFill/>
                  </a:ln>
                  <a:solidFill>
                    <a:srgbClr val="000000"/>
                  </a:solidFill>
                  <a:effectLst/>
                  <a:uLnTx/>
                  <a:uFillTx/>
                  <a:latin typeface="Calibri" panose="020F0502020204030204"/>
                </a:endParaRPr>
              </a:p>
            </p:txBody>
          </p:sp>
          <p:sp>
            <p:nvSpPr>
              <p:cNvPr id="100" name="Oval 12"/>
              <p:cNvSpPr>
                <a:spLocks noChangeArrowheads="1"/>
              </p:cNvSpPr>
              <p:nvPr/>
            </p:nvSpPr>
            <p:spPr bwMode="auto">
              <a:xfrm>
                <a:off x="1519011" y="1323068"/>
                <a:ext cx="261937" cy="26828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21" b="0" i="0" u="none" strike="noStrike" kern="0" cap="none" spc="0" normalizeH="0" baseline="0" noProof="0" dirty="0">
                  <a:ln>
                    <a:noFill/>
                  </a:ln>
                  <a:solidFill>
                    <a:srgbClr val="000000"/>
                  </a:solidFill>
                  <a:effectLst/>
                  <a:uLnTx/>
                  <a:uFillTx/>
                  <a:latin typeface="Calibri" panose="020F0502020204030204"/>
                </a:endParaRPr>
              </a:p>
            </p:txBody>
          </p:sp>
        </p:grpSp>
        <p:grpSp>
          <p:nvGrpSpPr>
            <p:cNvPr id="96" name="Group 95"/>
            <p:cNvGrpSpPr/>
            <p:nvPr userDrawn="1"/>
          </p:nvGrpSpPr>
          <p:grpSpPr>
            <a:xfrm>
              <a:off x="6857005" y="3004321"/>
              <a:ext cx="187035" cy="360245"/>
              <a:chOff x="1387249" y="1191305"/>
              <a:chExt cx="525462" cy="990600"/>
            </a:xfrm>
          </p:grpSpPr>
          <p:sp>
            <p:nvSpPr>
              <p:cNvPr id="97" name="Freeform 11"/>
              <p:cNvSpPr>
                <a:spLocks/>
              </p:cNvSpPr>
              <p:nvPr/>
            </p:nvSpPr>
            <p:spPr bwMode="auto">
              <a:xfrm>
                <a:off x="1387249" y="1191305"/>
                <a:ext cx="525462" cy="990600"/>
              </a:xfrm>
              <a:custGeom>
                <a:avLst/>
                <a:gdLst>
                  <a:gd name="T0" fmla="*/ 140 w 140"/>
                  <a:gd name="T1" fmla="*/ 71 h 263"/>
                  <a:gd name="T2" fmla="*/ 136 w 140"/>
                  <a:gd name="T3" fmla="*/ 95 h 263"/>
                  <a:gd name="T4" fmla="*/ 66 w 140"/>
                  <a:gd name="T5" fmla="*/ 263 h 263"/>
                  <a:gd name="T6" fmla="*/ 3 w 140"/>
                  <a:gd name="T7" fmla="*/ 92 h 263"/>
                  <a:gd name="T8" fmla="*/ 0 w 140"/>
                  <a:gd name="T9" fmla="*/ 71 h 263"/>
                  <a:gd name="T10" fmla="*/ 70 w 140"/>
                  <a:gd name="T11" fmla="*/ 0 h 263"/>
                  <a:gd name="T12" fmla="*/ 140 w 140"/>
                  <a:gd name="T13" fmla="*/ 71 h 263"/>
                </a:gdLst>
                <a:ahLst/>
                <a:cxnLst>
                  <a:cxn ang="0">
                    <a:pos x="T0" y="T1"/>
                  </a:cxn>
                  <a:cxn ang="0">
                    <a:pos x="T2" y="T3"/>
                  </a:cxn>
                  <a:cxn ang="0">
                    <a:pos x="T4" y="T5"/>
                  </a:cxn>
                  <a:cxn ang="0">
                    <a:pos x="T6" y="T7"/>
                  </a:cxn>
                  <a:cxn ang="0">
                    <a:pos x="T8" y="T9"/>
                  </a:cxn>
                  <a:cxn ang="0">
                    <a:pos x="T10" y="T11"/>
                  </a:cxn>
                  <a:cxn ang="0">
                    <a:pos x="T12" y="T13"/>
                  </a:cxn>
                </a:cxnLst>
                <a:rect l="0" t="0" r="r" b="b"/>
                <a:pathLst>
                  <a:path w="140" h="263">
                    <a:moveTo>
                      <a:pt x="140" y="71"/>
                    </a:moveTo>
                    <a:cubicBezTo>
                      <a:pt x="140" y="79"/>
                      <a:pt x="138" y="87"/>
                      <a:pt x="136" y="95"/>
                    </a:cubicBezTo>
                    <a:cubicBezTo>
                      <a:pt x="126" y="122"/>
                      <a:pt x="66" y="263"/>
                      <a:pt x="66" y="263"/>
                    </a:cubicBezTo>
                    <a:cubicBezTo>
                      <a:pt x="66" y="263"/>
                      <a:pt x="8" y="110"/>
                      <a:pt x="3" y="92"/>
                    </a:cubicBezTo>
                    <a:cubicBezTo>
                      <a:pt x="1" y="85"/>
                      <a:pt x="0" y="78"/>
                      <a:pt x="0" y="71"/>
                    </a:cubicBezTo>
                    <a:cubicBezTo>
                      <a:pt x="0" y="32"/>
                      <a:pt x="31" y="0"/>
                      <a:pt x="70" y="0"/>
                    </a:cubicBezTo>
                    <a:cubicBezTo>
                      <a:pt x="109" y="0"/>
                      <a:pt x="140" y="32"/>
                      <a:pt x="140" y="71"/>
                    </a:cubicBezTo>
                    <a:close/>
                  </a:path>
                </a:pathLst>
              </a:custGeom>
              <a:solidFill>
                <a:srgbClr val="087058">
                  <a:lumMod val="7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21" b="0" i="0" u="none" strike="noStrike" kern="0" cap="none" spc="0" normalizeH="0" baseline="0" noProof="0" dirty="0">
                  <a:ln>
                    <a:noFill/>
                  </a:ln>
                  <a:solidFill>
                    <a:srgbClr val="000000"/>
                  </a:solidFill>
                  <a:effectLst/>
                  <a:uLnTx/>
                  <a:uFillTx/>
                  <a:latin typeface="Calibri" panose="020F0502020204030204"/>
                </a:endParaRPr>
              </a:p>
            </p:txBody>
          </p:sp>
          <p:sp>
            <p:nvSpPr>
              <p:cNvPr id="98" name="Oval 12"/>
              <p:cNvSpPr>
                <a:spLocks noChangeArrowheads="1"/>
              </p:cNvSpPr>
              <p:nvPr/>
            </p:nvSpPr>
            <p:spPr bwMode="auto">
              <a:xfrm>
                <a:off x="1519011" y="1323068"/>
                <a:ext cx="261937" cy="26828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321" b="0" i="0" u="none" strike="noStrike" kern="0" cap="none" spc="0" normalizeH="0" baseline="0" noProof="0" dirty="0">
                  <a:ln>
                    <a:noFill/>
                  </a:ln>
                  <a:solidFill>
                    <a:srgbClr val="000000"/>
                  </a:solidFill>
                  <a:effectLst/>
                  <a:uLnTx/>
                  <a:uFillTx/>
                  <a:latin typeface="Calibri" panose="020F0502020204030204"/>
                </a:endParaRPr>
              </a:p>
            </p:txBody>
          </p:sp>
        </p:grpSp>
      </p:grpSp>
      <p:sp>
        <p:nvSpPr>
          <p:cNvPr id="135" name="TextBox 134"/>
          <p:cNvSpPr txBox="1"/>
          <p:nvPr userDrawn="1"/>
        </p:nvSpPr>
        <p:spPr>
          <a:xfrm>
            <a:off x="3898270" y="4596825"/>
            <a:ext cx="1172834" cy="210965"/>
          </a:xfrm>
          <a:prstGeom prst="rect">
            <a:avLst/>
          </a:prstGeom>
        </p:spPr>
        <p:txBody>
          <a:bodyPr vert="horz" wrap="none" lIns="76065" tIns="38032" rIns="76065" bIns="38032" rtlCol="0" anchor="ctr">
            <a:noAutofit/>
          </a:bodyPr>
          <a:lstStyle/>
          <a:p>
            <a:pPr algn="l"/>
            <a:r>
              <a:rPr lang="en-IN" sz="1331" b="0" i="0" dirty="0">
                <a:solidFill>
                  <a:srgbClr val="1B417B"/>
                </a:solidFill>
                <a:latin typeface="Avenir Roman" panose="020B0503020203020204"/>
                <a:ea typeface="Lato" charset="0"/>
                <a:cs typeface="Lato" charset="0"/>
              </a:rPr>
              <a:t>Contact :</a:t>
            </a:r>
          </a:p>
        </p:txBody>
      </p:sp>
      <p:cxnSp>
        <p:nvCxnSpPr>
          <p:cNvPr id="136" name="Straight Connector 135"/>
          <p:cNvCxnSpPr/>
          <p:nvPr userDrawn="1"/>
        </p:nvCxnSpPr>
        <p:spPr>
          <a:xfrm>
            <a:off x="3898269" y="5302574"/>
            <a:ext cx="2740078" cy="0"/>
          </a:xfrm>
          <a:prstGeom prst="line">
            <a:avLst/>
          </a:prstGeom>
          <a:ln w="12700">
            <a:solidFill>
              <a:srgbClr val="1B417B"/>
            </a:solidFill>
            <a:prstDash val="solid"/>
          </a:ln>
        </p:spPr>
        <p:style>
          <a:lnRef idx="1">
            <a:schemeClr val="dk1"/>
          </a:lnRef>
          <a:fillRef idx="0">
            <a:schemeClr val="dk1"/>
          </a:fillRef>
          <a:effectRef idx="0">
            <a:schemeClr val="dk1"/>
          </a:effectRef>
          <a:fontRef idx="minor">
            <a:schemeClr val="tx1"/>
          </a:fontRef>
        </p:style>
      </p:cxnSp>
      <p:sp>
        <p:nvSpPr>
          <p:cNvPr id="137" name="Text Placeholder 23"/>
          <p:cNvSpPr>
            <a:spLocks noGrp="1"/>
          </p:cNvSpPr>
          <p:nvPr>
            <p:ph type="body" sz="quarter" idx="13"/>
          </p:nvPr>
        </p:nvSpPr>
        <p:spPr>
          <a:xfrm>
            <a:off x="3898269" y="4899493"/>
            <a:ext cx="2740078" cy="339328"/>
          </a:xfrm>
          <a:prstGeom prst="rect">
            <a:avLst/>
          </a:prstGeom>
        </p:spPr>
        <p:txBody>
          <a:bodyPr/>
          <a:lstStyle>
            <a:lvl1pPr marL="0" indent="0">
              <a:buNone/>
              <a:defRPr sz="1499" b="1" i="0">
                <a:solidFill>
                  <a:srgbClr val="1B417B"/>
                </a:solidFill>
                <a:latin typeface="Avenir Roman" panose="020B0503020203020204"/>
                <a:ea typeface="Avenir Roman" panose="020B0503020203020204"/>
                <a:cs typeface="Avenir Roman" panose="020B0503020203020204"/>
              </a:defRPr>
            </a:lvl1pPr>
            <a:lvl2pPr marL="457006" indent="0">
              <a:buNone/>
              <a:defRPr sz="1200"/>
            </a:lvl2pPr>
            <a:lvl3pPr marL="914012" indent="0">
              <a:buNone/>
              <a:defRPr sz="1050"/>
            </a:lvl3pPr>
            <a:lvl4pPr marL="1371018" indent="0">
              <a:buNone/>
              <a:defRPr sz="900"/>
            </a:lvl4pPr>
            <a:lvl5pPr marL="1828023" indent="0">
              <a:buNone/>
              <a:defRPr sz="900"/>
            </a:lvl5pPr>
          </a:lstStyle>
          <a:p>
            <a:pPr lvl="0"/>
            <a:r>
              <a:rPr lang="en-US"/>
              <a:t>Click to edit Master text styles</a:t>
            </a:r>
          </a:p>
        </p:txBody>
      </p:sp>
      <p:sp>
        <p:nvSpPr>
          <p:cNvPr id="138" name="Text Placeholder 27"/>
          <p:cNvSpPr>
            <a:spLocks noGrp="1"/>
          </p:cNvSpPr>
          <p:nvPr>
            <p:ph type="body" sz="quarter" idx="15" hasCustomPrompt="1"/>
          </p:nvPr>
        </p:nvSpPr>
        <p:spPr>
          <a:xfrm>
            <a:off x="3898712" y="5414817"/>
            <a:ext cx="2739635" cy="741760"/>
          </a:xfrm>
          <a:prstGeom prst="rect">
            <a:avLst/>
          </a:prstGeom>
        </p:spPr>
        <p:txBody>
          <a:bodyPr/>
          <a:lstStyle>
            <a:lvl1pPr marL="0" indent="0">
              <a:lnSpc>
                <a:spcPct val="100000"/>
              </a:lnSpc>
              <a:spcAft>
                <a:spcPts val="1349"/>
              </a:spcAft>
              <a:buNone/>
              <a:defRPr sz="1349" baseline="0">
                <a:solidFill>
                  <a:srgbClr val="1B417B"/>
                </a:solidFill>
                <a:latin typeface="Avenir Roman" panose="020B0503020203020204"/>
              </a:defRPr>
            </a:lvl1pPr>
            <a:lvl2pPr marL="457006" indent="0">
              <a:buNone/>
              <a:defRPr sz="1349">
                <a:solidFill>
                  <a:schemeClr val="bg1"/>
                </a:solidFill>
              </a:defRPr>
            </a:lvl2pPr>
            <a:lvl3pPr marL="914012" indent="0">
              <a:buNone/>
              <a:defRPr sz="1200">
                <a:solidFill>
                  <a:schemeClr val="bg1"/>
                </a:solidFill>
              </a:defRPr>
            </a:lvl3pPr>
            <a:lvl4pPr marL="1371018" indent="0">
              <a:buNone/>
              <a:defRPr sz="1050">
                <a:solidFill>
                  <a:schemeClr val="bg1"/>
                </a:solidFill>
              </a:defRPr>
            </a:lvl4pPr>
            <a:lvl5pPr marL="1828023" indent="0">
              <a:buNone/>
              <a:defRPr sz="1050">
                <a:solidFill>
                  <a:schemeClr val="bg1"/>
                </a:solidFill>
              </a:defRPr>
            </a:lvl5pPr>
          </a:lstStyle>
          <a:p>
            <a:pPr lvl="0"/>
            <a:r>
              <a:rPr lang="en-US"/>
              <a:t>Designation, </a:t>
            </a:r>
            <a:br>
              <a:rPr lang="en-US"/>
            </a:br>
            <a:r>
              <a:rPr lang="en-US"/>
              <a:t>Email address</a:t>
            </a:r>
          </a:p>
        </p:txBody>
      </p:sp>
    </p:spTree>
    <p:extLst>
      <p:ext uri="{BB962C8B-B14F-4D97-AF65-F5344CB8AC3E}">
        <p14:creationId xmlns:p14="http://schemas.microsoft.com/office/powerpoint/2010/main" val="182050434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8"/>
            <a:ext cx="10363200" cy="1470025"/>
          </a:xfrm>
        </p:spPr>
        <p:txBody>
          <a:bodyPr/>
          <a:lstStyle/>
          <a:p>
            <a:r>
              <a:rPr lang="en-US" smtClean="0"/>
              <a:t>Click to edit Master title style</a:t>
            </a:r>
            <a:endParaRPr lang="en-IN"/>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9ECBDD78-53A7-414E-A7F2-61FF74003A80}" type="datetimeFigureOut">
              <a:rPr lang="en-IN" smtClean="0"/>
              <a:t>28-09-2020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FEF133F-6BDE-45F2-88B5-EA4D22B3D9DF}" type="slidenum">
              <a:rPr lang="en-IN" smtClean="0"/>
              <a:t>‹#›</a:t>
            </a:fld>
            <a:endParaRPr lang="en-IN"/>
          </a:p>
        </p:txBody>
      </p:sp>
    </p:spTree>
    <p:extLst>
      <p:ext uri="{BB962C8B-B14F-4D97-AF65-F5344CB8AC3E}">
        <p14:creationId xmlns:p14="http://schemas.microsoft.com/office/powerpoint/2010/main" val="34442745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9ECBDD78-53A7-414E-A7F2-61FF74003A80}" type="datetimeFigureOut">
              <a:rPr lang="en-IN" smtClean="0"/>
              <a:t>28-09-2020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FEF133F-6BDE-45F2-88B5-EA4D22B3D9DF}" type="slidenum">
              <a:rPr lang="en-IN" smtClean="0"/>
              <a:t>‹#›</a:t>
            </a:fld>
            <a:endParaRPr lang="en-IN"/>
          </a:p>
        </p:txBody>
      </p:sp>
    </p:spTree>
    <p:extLst>
      <p:ext uri="{BB962C8B-B14F-4D97-AF65-F5344CB8AC3E}">
        <p14:creationId xmlns:p14="http://schemas.microsoft.com/office/powerpoint/2010/main" val="264709159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3"/>
            <a:ext cx="10363200" cy="1362075"/>
          </a:xfrm>
        </p:spPr>
        <p:txBody>
          <a:bodyPr anchor="t"/>
          <a:lstStyle>
            <a:lvl1pPr algn="l">
              <a:defRPr sz="4000" b="1" cap="all"/>
            </a:lvl1pPr>
          </a:lstStyle>
          <a:p>
            <a:r>
              <a:rPr lang="en-US" smtClean="0"/>
              <a:t>Click to edit Master title style</a:t>
            </a:r>
            <a:endParaRPr lang="en-IN"/>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ECBDD78-53A7-414E-A7F2-61FF74003A80}" type="datetimeFigureOut">
              <a:rPr lang="en-IN" smtClean="0"/>
              <a:t>28-09-2020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FEF133F-6BDE-45F2-88B5-EA4D22B3D9DF}" type="slidenum">
              <a:rPr lang="en-IN" smtClean="0"/>
              <a:t>‹#›</a:t>
            </a:fld>
            <a:endParaRPr lang="en-IN"/>
          </a:p>
        </p:txBody>
      </p:sp>
    </p:spTree>
    <p:extLst>
      <p:ext uri="{BB962C8B-B14F-4D97-AF65-F5344CB8AC3E}">
        <p14:creationId xmlns:p14="http://schemas.microsoft.com/office/powerpoint/2010/main" val="234028108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812800" y="1600203"/>
            <a:ext cx="7213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8229600" y="1600203"/>
            <a:ext cx="7213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9ECBDD78-53A7-414E-A7F2-61FF74003A80}" type="datetimeFigureOut">
              <a:rPr lang="en-IN" smtClean="0"/>
              <a:t>28-09-2020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FEF133F-6BDE-45F2-88B5-EA4D22B3D9DF}" type="slidenum">
              <a:rPr lang="en-IN" smtClean="0"/>
              <a:t>‹#›</a:t>
            </a:fld>
            <a:endParaRPr lang="en-IN"/>
          </a:p>
        </p:txBody>
      </p:sp>
    </p:spTree>
    <p:extLst>
      <p:ext uri="{BB962C8B-B14F-4D97-AF65-F5344CB8AC3E}">
        <p14:creationId xmlns:p14="http://schemas.microsoft.com/office/powerpoint/2010/main" val="3393071064"/>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p:spPr>
        <p:txBody>
          <a:bodyPr/>
          <a:lstStyle>
            <a:lvl1pPr>
              <a:defRPr/>
            </a:lvl1pPr>
          </a:lstStyle>
          <a:p>
            <a:r>
              <a:rPr lang="en-US" smtClean="0"/>
              <a:t>Click to edit Master title style</a:t>
            </a:r>
            <a:endParaRPr lang="en-IN"/>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6193369"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93369"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9ECBDD78-53A7-414E-A7F2-61FF74003A80}" type="datetimeFigureOut">
              <a:rPr lang="en-IN" smtClean="0"/>
              <a:t>28-09-2020</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2FEF133F-6BDE-45F2-88B5-EA4D22B3D9DF}" type="slidenum">
              <a:rPr lang="en-IN" smtClean="0"/>
              <a:t>‹#›</a:t>
            </a:fld>
            <a:endParaRPr lang="en-IN"/>
          </a:p>
        </p:txBody>
      </p:sp>
    </p:spTree>
    <p:extLst>
      <p:ext uri="{BB962C8B-B14F-4D97-AF65-F5344CB8AC3E}">
        <p14:creationId xmlns:p14="http://schemas.microsoft.com/office/powerpoint/2010/main" val="58182095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9ECBDD78-53A7-414E-A7F2-61FF74003A80}" type="datetimeFigureOut">
              <a:rPr lang="en-IN" smtClean="0"/>
              <a:t>28-09-2020</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2FEF133F-6BDE-45F2-88B5-EA4D22B3D9DF}" type="slidenum">
              <a:rPr lang="en-IN" smtClean="0"/>
              <a:t>‹#›</a:t>
            </a:fld>
            <a:endParaRPr lang="en-IN"/>
          </a:p>
        </p:txBody>
      </p:sp>
    </p:spTree>
    <p:extLst>
      <p:ext uri="{BB962C8B-B14F-4D97-AF65-F5344CB8AC3E}">
        <p14:creationId xmlns:p14="http://schemas.microsoft.com/office/powerpoint/2010/main" val="289139046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ECBDD78-53A7-414E-A7F2-61FF74003A80}" type="datetimeFigureOut">
              <a:rPr lang="en-IN" smtClean="0"/>
              <a:t>28-09-2020</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2FEF133F-6BDE-45F2-88B5-EA4D22B3D9DF}" type="slidenum">
              <a:rPr lang="en-IN" smtClean="0"/>
              <a:t>‹#›</a:t>
            </a:fld>
            <a:endParaRPr lang="en-IN"/>
          </a:p>
        </p:txBody>
      </p:sp>
    </p:spTree>
    <p:extLst>
      <p:ext uri="{BB962C8B-B14F-4D97-AF65-F5344CB8AC3E}">
        <p14:creationId xmlns:p14="http://schemas.microsoft.com/office/powerpoint/2010/main" val="81312554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2" y="273050"/>
            <a:ext cx="4011084" cy="1162050"/>
          </a:xfrm>
        </p:spPr>
        <p:txBody>
          <a:bodyPr anchor="b"/>
          <a:lstStyle>
            <a:lvl1pPr algn="l">
              <a:defRPr sz="2000" b="1"/>
            </a:lvl1pPr>
          </a:lstStyle>
          <a:p>
            <a:r>
              <a:rPr lang="en-US" smtClean="0"/>
              <a:t>Click to edit Master title style</a:t>
            </a:r>
            <a:endParaRPr lang="en-IN"/>
          </a:p>
        </p:txBody>
      </p:sp>
      <p:sp>
        <p:nvSpPr>
          <p:cNvPr id="3" name="Content Placeholder 2"/>
          <p:cNvSpPr>
            <a:spLocks noGrp="1"/>
          </p:cNvSpPr>
          <p:nvPr>
            <p:ph idx="1"/>
          </p:nvPr>
        </p:nvSpPr>
        <p:spPr>
          <a:xfrm>
            <a:off x="4766733" y="273053"/>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609602" y="1435103"/>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ECBDD78-53A7-414E-A7F2-61FF74003A80}" type="datetimeFigureOut">
              <a:rPr lang="en-IN" smtClean="0"/>
              <a:t>28-09-2020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FEF133F-6BDE-45F2-88B5-EA4D22B3D9DF}" type="slidenum">
              <a:rPr lang="en-IN" smtClean="0"/>
              <a:t>‹#›</a:t>
            </a:fld>
            <a:endParaRPr lang="en-IN"/>
          </a:p>
        </p:txBody>
      </p:sp>
    </p:spTree>
    <p:extLst>
      <p:ext uri="{BB962C8B-B14F-4D97-AF65-F5344CB8AC3E}">
        <p14:creationId xmlns:p14="http://schemas.microsoft.com/office/powerpoint/2010/main" val="38316878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Animated Title Slide v1- with Presenters">
    <p:bg>
      <p:bgPr>
        <a:solidFill>
          <a:schemeClr val="accent5"/>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xmlns="" id="{F6C9CFB3-5B8B-4392-8A9E-E0AB59D632E8}"/>
              </a:ext>
            </a:extLst>
          </p:cNvPr>
          <p:cNvSpPr/>
          <p:nvPr userDrawn="1"/>
        </p:nvSpPr>
        <p:spPr>
          <a:xfrm>
            <a:off x="351223" y="6402296"/>
            <a:ext cx="3000320" cy="230832"/>
          </a:xfrm>
          <a:prstGeom prst="rect">
            <a:avLst/>
          </a:prstGeom>
        </p:spPr>
        <p:txBody>
          <a:bodyPr wrap="none">
            <a:spAutoFit/>
          </a:bodyPr>
          <a:lstStyle/>
          <a:p>
            <a:r>
              <a:rPr lang="en-US" sz="900" dirty="0">
                <a:solidFill>
                  <a:srgbClr val="FFFFFF"/>
                </a:solidFill>
                <a:latin typeface="Avenir Roman"/>
                <a:cs typeface="Avenir Roman"/>
              </a:rPr>
              <a:t>Copyright © 2020 Infogain Corporation. All Rights Reserved.</a:t>
            </a:r>
          </a:p>
        </p:txBody>
      </p:sp>
      <p:sp>
        <p:nvSpPr>
          <p:cNvPr id="22" name="Title 1">
            <a:extLst>
              <a:ext uri="{FF2B5EF4-FFF2-40B4-BE49-F238E27FC236}">
                <a16:creationId xmlns:a16="http://schemas.microsoft.com/office/drawing/2014/main" xmlns="" id="{2B3CE755-2906-40A4-867D-D46C782283BD}"/>
              </a:ext>
            </a:extLst>
          </p:cNvPr>
          <p:cNvSpPr>
            <a:spLocks noGrp="1"/>
          </p:cNvSpPr>
          <p:nvPr>
            <p:ph type="ctrTitle" hasCustomPrompt="1"/>
          </p:nvPr>
        </p:nvSpPr>
        <p:spPr>
          <a:xfrm>
            <a:off x="767871" y="2872925"/>
            <a:ext cx="4115872" cy="1737360"/>
          </a:xfrm>
        </p:spPr>
        <p:txBody>
          <a:bodyPr anchor="t"/>
          <a:lstStyle>
            <a:lvl1pPr algn="l">
              <a:lnSpc>
                <a:spcPct val="80000"/>
              </a:lnSpc>
              <a:defRPr sz="4400" cap="none" spc="0" baseline="0">
                <a:solidFill>
                  <a:schemeClr val="bg1"/>
                </a:solidFill>
              </a:defRPr>
            </a:lvl1pPr>
          </a:lstStyle>
          <a:p>
            <a:r>
              <a:rPr lang="en-US"/>
              <a:t>Add title of the</a:t>
            </a:r>
            <a:br>
              <a:rPr lang="en-US"/>
            </a:br>
            <a:r>
              <a:rPr lang="en-US"/>
              <a:t>presentation</a:t>
            </a:r>
            <a:br>
              <a:rPr lang="en-US"/>
            </a:br>
            <a:r>
              <a:rPr lang="en-US"/>
              <a:t>here…</a:t>
            </a:r>
          </a:p>
        </p:txBody>
      </p:sp>
      <p:sp>
        <p:nvSpPr>
          <p:cNvPr id="24" name="Text Placeholder 17">
            <a:extLst>
              <a:ext uri="{FF2B5EF4-FFF2-40B4-BE49-F238E27FC236}">
                <a16:creationId xmlns:a16="http://schemas.microsoft.com/office/drawing/2014/main" xmlns="" id="{A6B1691B-8BE5-452A-A64A-26ABE13E0197}"/>
              </a:ext>
            </a:extLst>
          </p:cNvPr>
          <p:cNvSpPr>
            <a:spLocks noGrp="1"/>
          </p:cNvSpPr>
          <p:nvPr>
            <p:ph type="body" sz="quarter" idx="10" hasCustomPrompt="1"/>
          </p:nvPr>
        </p:nvSpPr>
        <p:spPr>
          <a:xfrm>
            <a:off x="767871" y="2439223"/>
            <a:ext cx="1918348" cy="315913"/>
          </a:xfrm>
          <a:prstGeom prst="rect">
            <a:avLst/>
          </a:prstGeom>
        </p:spPr>
        <p:txBody>
          <a:bodyPr lIns="0" tIns="0" rIns="0" bIns="0" anchor="ctr">
            <a:noAutofit/>
          </a:bodyPr>
          <a:lstStyle>
            <a:lvl1pPr marL="0" indent="0" algn="l">
              <a:spcBef>
                <a:spcPts val="0"/>
              </a:spcBef>
              <a:buNone/>
              <a:defRPr sz="1200" spc="400" baseline="0">
                <a:solidFill>
                  <a:schemeClr val="bg1"/>
                </a:solidFill>
              </a:defRPr>
            </a:lvl1pPr>
          </a:lstStyle>
          <a:p>
            <a:pPr lvl="0"/>
            <a:r>
              <a:rPr lang="en-US" err="1"/>
              <a:t>DDD</a:t>
            </a:r>
            <a:r>
              <a:rPr lang="en-US"/>
              <a:t>, MMM </a:t>
            </a:r>
            <a:r>
              <a:rPr lang="en-US" err="1"/>
              <a:t>YY</a:t>
            </a:r>
            <a:endParaRPr lang="en-US"/>
          </a:p>
        </p:txBody>
      </p:sp>
      <p:sp>
        <p:nvSpPr>
          <p:cNvPr id="13" name="Picture Placeholder 19">
            <a:extLst>
              <a:ext uri="{FF2B5EF4-FFF2-40B4-BE49-F238E27FC236}">
                <a16:creationId xmlns:a16="http://schemas.microsoft.com/office/drawing/2014/main" xmlns="" id="{1E2FE5FA-466C-4923-8F53-0734F9BF7807}"/>
              </a:ext>
            </a:extLst>
          </p:cNvPr>
          <p:cNvSpPr>
            <a:spLocks noGrp="1"/>
          </p:cNvSpPr>
          <p:nvPr>
            <p:ph type="pic" sz="quarter" idx="12" hasCustomPrompt="1"/>
          </p:nvPr>
        </p:nvSpPr>
        <p:spPr>
          <a:xfrm>
            <a:off x="767871" y="4873368"/>
            <a:ext cx="548783" cy="548640"/>
          </a:xfrm>
          <a:prstGeom prst="ellipse">
            <a:avLst/>
          </a:prstGeom>
          <a:solidFill>
            <a:schemeClr val="bg1"/>
          </a:solidFill>
        </p:spPr>
        <p:txBody>
          <a:bodyPr wrap="none" lIns="0" tIns="0" rIns="0" bIns="868680" anchor="t">
            <a:noAutofit/>
          </a:bodyPr>
          <a:lstStyle>
            <a:lvl1pPr marL="0" indent="0" algn="ctr">
              <a:buNone/>
              <a:defRPr sz="800" i="1">
                <a:solidFill>
                  <a:schemeClr val="bg1">
                    <a:alpha val="50000"/>
                  </a:schemeClr>
                </a:solidFill>
              </a:defRPr>
            </a:lvl1pPr>
          </a:lstStyle>
          <a:p>
            <a:r>
              <a:rPr lang="en-US" dirty="0"/>
              <a:t>Click to add picture</a:t>
            </a:r>
          </a:p>
        </p:txBody>
      </p:sp>
      <p:sp>
        <p:nvSpPr>
          <p:cNvPr id="14" name="Text Placeholder 2">
            <a:extLst>
              <a:ext uri="{FF2B5EF4-FFF2-40B4-BE49-F238E27FC236}">
                <a16:creationId xmlns:a16="http://schemas.microsoft.com/office/drawing/2014/main" xmlns="" id="{BF48F525-BAF8-4B02-A561-CE7E9720DC40}"/>
              </a:ext>
            </a:extLst>
          </p:cNvPr>
          <p:cNvSpPr>
            <a:spLocks noGrp="1"/>
          </p:cNvSpPr>
          <p:nvPr>
            <p:ph type="body" sz="quarter" idx="13" hasCustomPrompt="1"/>
          </p:nvPr>
        </p:nvSpPr>
        <p:spPr>
          <a:xfrm>
            <a:off x="633870" y="5513167"/>
            <a:ext cx="816785" cy="296862"/>
          </a:xfrm>
        </p:spPr>
        <p:txBody>
          <a:bodyPr lIns="0" tIns="0" rIns="0" bIns="0" anchor="t">
            <a:noAutofit/>
          </a:bodyPr>
          <a:lstStyle>
            <a:lvl1pPr marL="0" indent="0" algn="ctr">
              <a:buNone/>
              <a:defRPr sz="900">
                <a:solidFill>
                  <a:schemeClr val="bg1"/>
                </a:solidFill>
              </a:defRPr>
            </a:lvl1pPr>
          </a:lstStyle>
          <a:p>
            <a:pPr lvl="0"/>
            <a:r>
              <a:rPr lang="en-US"/>
              <a:t>Presenter 1 Info</a:t>
            </a:r>
          </a:p>
        </p:txBody>
      </p:sp>
      <p:sp>
        <p:nvSpPr>
          <p:cNvPr id="15" name="Picture Placeholder 19">
            <a:extLst>
              <a:ext uri="{FF2B5EF4-FFF2-40B4-BE49-F238E27FC236}">
                <a16:creationId xmlns:a16="http://schemas.microsoft.com/office/drawing/2014/main" xmlns="" id="{5308E464-6C9F-49CD-B2F3-D574DBC3B7B2}"/>
              </a:ext>
            </a:extLst>
          </p:cNvPr>
          <p:cNvSpPr>
            <a:spLocks noGrp="1"/>
          </p:cNvSpPr>
          <p:nvPr>
            <p:ph type="pic" sz="quarter" idx="14" hasCustomPrompt="1"/>
          </p:nvPr>
        </p:nvSpPr>
        <p:spPr>
          <a:xfrm>
            <a:off x="1704863" y="4873368"/>
            <a:ext cx="548783" cy="548640"/>
          </a:xfrm>
          <a:prstGeom prst="ellipse">
            <a:avLst/>
          </a:prstGeom>
          <a:solidFill>
            <a:schemeClr val="bg1"/>
          </a:solidFill>
        </p:spPr>
        <p:txBody>
          <a:bodyPr wrap="none" lIns="0" tIns="0" rIns="0" bIns="868680" anchor="t">
            <a:noAutofit/>
          </a:bodyPr>
          <a:lstStyle>
            <a:lvl1pPr marL="0" indent="0" algn="ctr">
              <a:buNone/>
              <a:defRPr sz="800" i="1">
                <a:solidFill>
                  <a:schemeClr val="bg1">
                    <a:alpha val="50000"/>
                  </a:schemeClr>
                </a:solidFill>
              </a:defRPr>
            </a:lvl1pPr>
          </a:lstStyle>
          <a:p>
            <a:r>
              <a:rPr lang="en-US" dirty="0"/>
              <a:t>Click to add picture</a:t>
            </a:r>
          </a:p>
        </p:txBody>
      </p:sp>
      <p:sp>
        <p:nvSpPr>
          <p:cNvPr id="16" name="Text Placeholder 2">
            <a:extLst>
              <a:ext uri="{FF2B5EF4-FFF2-40B4-BE49-F238E27FC236}">
                <a16:creationId xmlns:a16="http://schemas.microsoft.com/office/drawing/2014/main" xmlns="" id="{047C9EE7-C7C3-4B3F-ACF6-E3942E7B4424}"/>
              </a:ext>
            </a:extLst>
          </p:cNvPr>
          <p:cNvSpPr>
            <a:spLocks noGrp="1"/>
          </p:cNvSpPr>
          <p:nvPr>
            <p:ph type="body" sz="quarter" idx="15" hasCustomPrompt="1"/>
          </p:nvPr>
        </p:nvSpPr>
        <p:spPr>
          <a:xfrm>
            <a:off x="1570862" y="5513167"/>
            <a:ext cx="816785" cy="296862"/>
          </a:xfrm>
        </p:spPr>
        <p:txBody>
          <a:bodyPr lIns="0" tIns="0" rIns="0" bIns="0" anchor="t">
            <a:noAutofit/>
          </a:bodyPr>
          <a:lstStyle>
            <a:lvl1pPr marL="0" indent="0" algn="ctr">
              <a:buNone/>
              <a:defRPr sz="900">
                <a:solidFill>
                  <a:schemeClr val="bg1"/>
                </a:solidFill>
              </a:defRPr>
            </a:lvl1pPr>
          </a:lstStyle>
          <a:p>
            <a:pPr lvl="0"/>
            <a:r>
              <a:rPr lang="en-US"/>
              <a:t>Presenter 2 Info</a:t>
            </a:r>
          </a:p>
        </p:txBody>
      </p:sp>
      <p:sp>
        <p:nvSpPr>
          <p:cNvPr id="17" name="Picture Placeholder 19">
            <a:extLst>
              <a:ext uri="{FF2B5EF4-FFF2-40B4-BE49-F238E27FC236}">
                <a16:creationId xmlns:a16="http://schemas.microsoft.com/office/drawing/2014/main" xmlns="" id="{46D1E226-3E26-4463-99A8-340705B9597B}"/>
              </a:ext>
            </a:extLst>
          </p:cNvPr>
          <p:cNvSpPr>
            <a:spLocks noGrp="1"/>
          </p:cNvSpPr>
          <p:nvPr>
            <p:ph type="pic" sz="quarter" idx="16" hasCustomPrompt="1"/>
          </p:nvPr>
        </p:nvSpPr>
        <p:spPr>
          <a:xfrm>
            <a:off x="2641855" y="4873368"/>
            <a:ext cx="548783" cy="548640"/>
          </a:xfrm>
          <a:prstGeom prst="ellipse">
            <a:avLst/>
          </a:prstGeom>
          <a:solidFill>
            <a:schemeClr val="bg1"/>
          </a:solidFill>
        </p:spPr>
        <p:txBody>
          <a:bodyPr wrap="none" lIns="0" tIns="0" rIns="0" bIns="868680" anchor="t">
            <a:noAutofit/>
          </a:bodyPr>
          <a:lstStyle>
            <a:lvl1pPr marL="0" indent="0" algn="ctr">
              <a:buNone/>
              <a:defRPr sz="800" i="1">
                <a:solidFill>
                  <a:schemeClr val="bg1">
                    <a:alpha val="50000"/>
                  </a:schemeClr>
                </a:solidFill>
              </a:defRPr>
            </a:lvl1pPr>
          </a:lstStyle>
          <a:p>
            <a:r>
              <a:rPr lang="en-US" dirty="0"/>
              <a:t>Click to add picture</a:t>
            </a:r>
          </a:p>
        </p:txBody>
      </p:sp>
      <p:sp>
        <p:nvSpPr>
          <p:cNvPr id="18" name="Text Placeholder 2">
            <a:extLst>
              <a:ext uri="{FF2B5EF4-FFF2-40B4-BE49-F238E27FC236}">
                <a16:creationId xmlns:a16="http://schemas.microsoft.com/office/drawing/2014/main" xmlns="" id="{2AC2A269-AF55-4716-A12A-CB2396C70C17}"/>
              </a:ext>
            </a:extLst>
          </p:cNvPr>
          <p:cNvSpPr>
            <a:spLocks noGrp="1"/>
          </p:cNvSpPr>
          <p:nvPr>
            <p:ph type="body" sz="quarter" idx="17" hasCustomPrompt="1"/>
          </p:nvPr>
        </p:nvSpPr>
        <p:spPr>
          <a:xfrm>
            <a:off x="2507854" y="5513167"/>
            <a:ext cx="816785" cy="296862"/>
          </a:xfrm>
        </p:spPr>
        <p:txBody>
          <a:bodyPr lIns="0" tIns="0" rIns="0" bIns="0" anchor="t">
            <a:noAutofit/>
          </a:bodyPr>
          <a:lstStyle>
            <a:lvl1pPr marL="0" indent="0" algn="ctr">
              <a:buNone/>
              <a:defRPr sz="900">
                <a:solidFill>
                  <a:schemeClr val="bg1"/>
                </a:solidFill>
              </a:defRPr>
            </a:lvl1pPr>
          </a:lstStyle>
          <a:p>
            <a:pPr lvl="0"/>
            <a:r>
              <a:rPr lang="en-US"/>
              <a:t>Presenter 3 Info</a:t>
            </a:r>
          </a:p>
        </p:txBody>
      </p:sp>
      <p:sp>
        <p:nvSpPr>
          <p:cNvPr id="19" name="Picture Placeholder 19">
            <a:extLst>
              <a:ext uri="{FF2B5EF4-FFF2-40B4-BE49-F238E27FC236}">
                <a16:creationId xmlns:a16="http://schemas.microsoft.com/office/drawing/2014/main" xmlns="" id="{4779B1B4-690B-49D2-A551-3CCFD54F284E}"/>
              </a:ext>
            </a:extLst>
          </p:cNvPr>
          <p:cNvSpPr>
            <a:spLocks noGrp="1"/>
          </p:cNvSpPr>
          <p:nvPr>
            <p:ph type="pic" sz="quarter" idx="18" hasCustomPrompt="1"/>
          </p:nvPr>
        </p:nvSpPr>
        <p:spPr>
          <a:xfrm>
            <a:off x="3578847" y="4873368"/>
            <a:ext cx="548783" cy="548640"/>
          </a:xfrm>
          <a:prstGeom prst="ellipse">
            <a:avLst/>
          </a:prstGeom>
          <a:solidFill>
            <a:schemeClr val="bg1"/>
          </a:solidFill>
        </p:spPr>
        <p:txBody>
          <a:bodyPr wrap="none" lIns="0" tIns="0" rIns="0" bIns="868680" anchor="t">
            <a:noAutofit/>
          </a:bodyPr>
          <a:lstStyle>
            <a:lvl1pPr marL="0" indent="0" algn="ctr">
              <a:buNone/>
              <a:defRPr sz="800" i="1">
                <a:solidFill>
                  <a:schemeClr val="bg1">
                    <a:alpha val="50000"/>
                  </a:schemeClr>
                </a:solidFill>
              </a:defRPr>
            </a:lvl1pPr>
          </a:lstStyle>
          <a:p>
            <a:r>
              <a:rPr lang="en-US" dirty="0"/>
              <a:t>Click to add picture</a:t>
            </a:r>
          </a:p>
        </p:txBody>
      </p:sp>
      <p:sp>
        <p:nvSpPr>
          <p:cNvPr id="20" name="Text Placeholder 2">
            <a:extLst>
              <a:ext uri="{FF2B5EF4-FFF2-40B4-BE49-F238E27FC236}">
                <a16:creationId xmlns:a16="http://schemas.microsoft.com/office/drawing/2014/main" xmlns="" id="{FE20F70F-96B7-4CD9-B23B-065D42654DD4}"/>
              </a:ext>
            </a:extLst>
          </p:cNvPr>
          <p:cNvSpPr>
            <a:spLocks noGrp="1"/>
          </p:cNvSpPr>
          <p:nvPr>
            <p:ph type="body" sz="quarter" idx="19" hasCustomPrompt="1"/>
          </p:nvPr>
        </p:nvSpPr>
        <p:spPr>
          <a:xfrm>
            <a:off x="3444846" y="5513167"/>
            <a:ext cx="816785" cy="296862"/>
          </a:xfrm>
        </p:spPr>
        <p:txBody>
          <a:bodyPr lIns="0" tIns="0" rIns="0" bIns="0" anchor="t">
            <a:noAutofit/>
          </a:bodyPr>
          <a:lstStyle>
            <a:lvl1pPr marL="0" indent="0" algn="ctr">
              <a:buNone/>
              <a:defRPr sz="900">
                <a:solidFill>
                  <a:schemeClr val="bg1"/>
                </a:solidFill>
              </a:defRPr>
            </a:lvl1pPr>
          </a:lstStyle>
          <a:p>
            <a:pPr lvl="0"/>
            <a:r>
              <a:rPr lang="en-US"/>
              <a:t>Presenter 4 Info</a:t>
            </a:r>
          </a:p>
        </p:txBody>
      </p:sp>
      <p:pic>
        <p:nvPicPr>
          <p:cNvPr id="30" name="Picture Placeholder 2">
            <a:extLst>
              <a:ext uri="{FF2B5EF4-FFF2-40B4-BE49-F238E27FC236}">
                <a16:creationId xmlns:a16="http://schemas.microsoft.com/office/drawing/2014/main" xmlns="" id="{2B49ED0D-8D93-4049-BB9F-EA207C4E35D8}"/>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tretch/>
        </p:blipFill>
        <p:spPr>
          <a:xfrm>
            <a:off x="561622" y="655354"/>
            <a:ext cx="1966472" cy="799209"/>
          </a:xfrm>
          <a:prstGeom prst="rect">
            <a:avLst/>
          </a:prstGeom>
        </p:spPr>
      </p:pic>
      <p:sp>
        <p:nvSpPr>
          <p:cNvPr id="31" name="Picture Placeholder 19">
            <a:extLst>
              <a:ext uri="{FF2B5EF4-FFF2-40B4-BE49-F238E27FC236}">
                <a16:creationId xmlns:a16="http://schemas.microsoft.com/office/drawing/2014/main" xmlns="" id="{9E1F4D62-6B64-47C1-9F68-73659971546E}"/>
              </a:ext>
            </a:extLst>
          </p:cNvPr>
          <p:cNvSpPr>
            <a:spLocks noGrp="1"/>
          </p:cNvSpPr>
          <p:nvPr>
            <p:ph type="pic" sz="quarter" idx="11" hasCustomPrompt="1"/>
          </p:nvPr>
        </p:nvSpPr>
        <p:spPr>
          <a:xfrm>
            <a:off x="9538597" y="695279"/>
            <a:ext cx="1966472" cy="795528"/>
          </a:xfrm>
          <a:prstGeom prst="rect">
            <a:avLst/>
          </a:prstGeom>
          <a:noFill/>
        </p:spPr>
        <p:txBody>
          <a:bodyPr lIns="0" rIns="0" anchor="ctr">
            <a:noAutofit/>
          </a:bodyPr>
          <a:lstStyle>
            <a:lvl1pPr marL="0" indent="0" algn="ctr">
              <a:buNone/>
              <a:defRPr sz="1400">
                <a:solidFill>
                  <a:schemeClr val="bg1"/>
                </a:solidFill>
              </a:defRPr>
            </a:lvl1pPr>
          </a:lstStyle>
          <a:p>
            <a:r>
              <a:rPr lang="en-US" dirty="0"/>
              <a:t>Click on the picture icon</a:t>
            </a:r>
            <a:br>
              <a:rPr lang="en-US" dirty="0"/>
            </a:br>
            <a:r>
              <a:rPr lang="en-US" dirty="0"/>
              <a:t>to insert the Partner logo</a:t>
            </a:r>
          </a:p>
        </p:txBody>
      </p:sp>
      <p:sp>
        <p:nvSpPr>
          <p:cNvPr id="21" name="Circle: Hollow 27">
            <a:extLst>
              <a:ext uri="{FF2B5EF4-FFF2-40B4-BE49-F238E27FC236}">
                <a16:creationId xmlns:a16="http://schemas.microsoft.com/office/drawing/2014/main" xmlns="" id="{50CF8BA7-9B1E-416B-B0C1-5320E2C70028}"/>
              </a:ext>
            </a:extLst>
          </p:cNvPr>
          <p:cNvSpPr/>
          <p:nvPr userDrawn="1"/>
        </p:nvSpPr>
        <p:spPr>
          <a:xfrm>
            <a:off x="5092704" y="-360991"/>
            <a:ext cx="7545767" cy="7543800"/>
          </a:xfrm>
          <a:prstGeom prst="donut">
            <a:avLst>
              <a:gd name="adj" fmla="val 240"/>
            </a:avLst>
          </a:prstGeom>
          <a:solidFill>
            <a:srgbClr val="00A9D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solidFill>
                <a:schemeClr val="tx1"/>
              </a:solidFill>
            </a:endParaRPr>
          </a:p>
        </p:txBody>
      </p:sp>
      <p:sp>
        <p:nvSpPr>
          <p:cNvPr id="25" name="Circle: Hollow 28">
            <a:extLst>
              <a:ext uri="{FF2B5EF4-FFF2-40B4-BE49-F238E27FC236}">
                <a16:creationId xmlns:a16="http://schemas.microsoft.com/office/drawing/2014/main" xmlns="" id="{71DF058B-04F8-4167-B439-D9356F498502}"/>
              </a:ext>
            </a:extLst>
          </p:cNvPr>
          <p:cNvSpPr/>
          <p:nvPr userDrawn="1"/>
        </p:nvSpPr>
        <p:spPr>
          <a:xfrm>
            <a:off x="5104352" y="903642"/>
            <a:ext cx="5236807" cy="5276626"/>
          </a:xfrm>
          <a:prstGeom prst="donut">
            <a:avLst>
              <a:gd name="adj" fmla="val 359"/>
            </a:avLst>
          </a:prstGeom>
          <a:solidFill>
            <a:srgbClr val="00A9D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solidFill>
                <a:schemeClr val="tx1"/>
              </a:solidFill>
            </a:endParaRPr>
          </a:p>
        </p:txBody>
      </p:sp>
      <p:sp>
        <p:nvSpPr>
          <p:cNvPr id="26" name="Circle: Hollow 29">
            <a:extLst>
              <a:ext uri="{FF2B5EF4-FFF2-40B4-BE49-F238E27FC236}">
                <a16:creationId xmlns:a16="http://schemas.microsoft.com/office/drawing/2014/main" xmlns="" id="{E10129F2-B3CB-45BD-BBA7-D14012824D90}"/>
              </a:ext>
            </a:extLst>
          </p:cNvPr>
          <p:cNvSpPr/>
          <p:nvPr userDrawn="1"/>
        </p:nvSpPr>
        <p:spPr>
          <a:xfrm>
            <a:off x="5116961" y="1963271"/>
            <a:ext cx="3314218" cy="3284590"/>
          </a:xfrm>
          <a:prstGeom prst="donut">
            <a:avLst>
              <a:gd name="adj" fmla="val 337"/>
            </a:avLst>
          </a:prstGeom>
          <a:solidFill>
            <a:srgbClr val="00A9D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solidFill>
                <a:schemeClr val="tx1"/>
              </a:solidFill>
            </a:endParaRPr>
          </a:p>
        </p:txBody>
      </p:sp>
      <p:sp>
        <p:nvSpPr>
          <p:cNvPr id="34" name="Oval 33">
            <a:extLst>
              <a:ext uri="{FF2B5EF4-FFF2-40B4-BE49-F238E27FC236}">
                <a16:creationId xmlns:a16="http://schemas.microsoft.com/office/drawing/2014/main" xmlns="" id="{62724850-F4EF-40CD-8CEE-B0E45566D342}"/>
              </a:ext>
            </a:extLst>
          </p:cNvPr>
          <p:cNvSpPr/>
          <p:nvPr userDrawn="1"/>
        </p:nvSpPr>
        <p:spPr>
          <a:xfrm>
            <a:off x="6444344" y="1475195"/>
            <a:ext cx="1975618" cy="1975104"/>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23" name="Subtitle 2">
            <a:extLst>
              <a:ext uri="{FF2B5EF4-FFF2-40B4-BE49-F238E27FC236}">
                <a16:creationId xmlns:a16="http://schemas.microsoft.com/office/drawing/2014/main" xmlns="" id="{DDA26FD1-8103-47E4-A692-B1304618F741}"/>
              </a:ext>
            </a:extLst>
          </p:cNvPr>
          <p:cNvSpPr>
            <a:spLocks noGrp="1"/>
          </p:cNvSpPr>
          <p:nvPr>
            <p:ph type="subTitle" idx="1" hasCustomPrompt="1"/>
          </p:nvPr>
        </p:nvSpPr>
        <p:spPr>
          <a:xfrm>
            <a:off x="6563247" y="1840073"/>
            <a:ext cx="1737813" cy="1245348"/>
          </a:xfrm>
          <a:prstGeom prst="rect">
            <a:avLst/>
          </a:prstGeom>
        </p:spPr>
        <p:txBody>
          <a:bodyPr wrap="square" anchor="ctr">
            <a:noAutofit/>
          </a:bodyPr>
          <a:lstStyle>
            <a:lvl1pPr marL="0" indent="0" algn="ctr">
              <a:lnSpc>
                <a:spcPct val="90000"/>
              </a:lnSpc>
              <a:spcBef>
                <a:spcPts val="0"/>
              </a:spcBef>
              <a:buNone/>
              <a:defRPr sz="16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To highlight or add supporting text, use this space…</a:t>
            </a:r>
          </a:p>
        </p:txBody>
      </p:sp>
    </p:spTree>
    <p:extLst>
      <p:ext uri="{BB962C8B-B14F-4D97-AF65-F5344CB8AC3E}">
        <p14:creationId xmlns:p14="http://schemas.microsoft.com/office/powerpoint/2010/main" val="1542293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wheel(1)">
                                      <p:cBhvr>
                                        <p:cTn id="7" dur="2000"/>
                                        <p:tgtEl>
                                          <p:spTgt spid="26"/>
                                        </p:tgtEl>
                                      </p:cBhvr>
                                    </p:animEffect>
                                  </p:childTnLst>
                                </p:cTn>
                              </p:par>
                            </p:childTnLst>
                          </p:cTn>
                        </p:par>
                        <p:par>
                          <p:cTn id="8" fill="hold">
                            <p:stCondLst>
                              <p:cond delay="2000"/>
                            </p:stCondLst>
                            <p:childTnLst>
                              <p:par>
                                <p:cTn id="9" presetID="21" presetClass="entr" presetSubtype="1" fill="hold" grpId="0"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wheel(1)">
                                      <p:cBhvr>
                                        <p:cTn id="11" dur="2000"/>
                                        <p:tgtEl>
                                          <p:spTgt spid="25"/>
                                        </p:tgtEl>
                                      </p:cBhvr>
                                    </p:animEffect>
                                  </p:childTnLst>
                                </p:cTn>
                              </p:par>
                            </p:childTnLst>
                          </p:cTn>
                        </p:par>
                        <p:par>
                          <p:cTn id="12" fill="hold">
                            <p:stCondLst>
                              <p:cond delay="4000"/>
                            </p:stCondLst>
                            <p:childTnLst>
                              <p:par>
                                <p:cTn id="13" presetID="21" presetClass="entr" presetSubtype="1" fill="hold" grpId="0" nodeType="afterEffect">
                                  <p:stCondLst>
                                    <p:cond delay="0"/>
                                  </p:stCondLst>
                                  <p:childTnLst>
                                    <p:set>
                                      <p:cBhvr>
                                        <p:cTn id="14" dur="1" fill="hold">
                                          <p:stCondLst>
                                            <p:cond delay="0"/>
                                          </p:stCondLst>
                                        </p:cTn>
                                        <p:tgtEl>
                                          <p:spTgt spid="21"/>
                                        </p:tgtEl>
                                        <p:attrNameLst>
                                          <p:attrName>style.visibility</p:attrName>
                                        </p:attrNameLst>
                                      </p:cBhvr>
                                      <p:to>
                                        <p:strVal val="visible"/>
                                      </p:to>
                                    </p:set>
                                    <p:animEffect transition="in" filter="wheel(1)">
                                      <p:cBhvr>
                                        <p:cTn id="15" dur="20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5" grpId="0" animBg="1"/>
      <p:bldP spid="26" grpId="0" animBg="1"/>
    </p:bld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smtClean="0"/>
              <a:t>Click to edit Master title style</a:t>
            </a:r>
            <a:endParaRPr lang="en-IN"/>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ECBDD78-53A7-414E-A7F2-61FF74003A80}" type="datetimeFigureOut">
              <a:rPr lang="en-IN" smtClean="0"/>
              <a:t>28-09-2020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FEF133F-6BDE-45F2-88B5-EA4D22B3D9DF}" type="slidenum">
              <a:rPr lang="en-IN" smtClean="0"/>
              <a:t>‹#›</a:t>
            </a:fld>
            <a:endParaRPr lang="en-IN"/>
          </a:p>
        </p:txBody>
      </p:sp>
    </p:spTree>
    <p:extLst>
      <p:ext uri="{BB962C8B-B14F-4D97-AF65-F5344CB8AC3E}">
        <p14:creationId xmlns:p14="http://schemas.microsoft.com/office/powerpoint/2010/main" val="2832739024"/>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9ECBDD78-53A7-414E-A7F2-61FF74003A80}" type="datetimeFigureOut">
              <a:rPr lang="en-IN" smtClean="0"/>
              <a:t>28-09-2020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FEF133F-6BDE-45F2-88B5-EA4D22B3D9DF}" type="slidenum">
              <a:rPr lang="en-IN" smtClean="0"/>
              <a:t>‹#›</a:t>
            </a:fld>
            <a:endParaRPr lang="en-IN"/>
          </a:p>
        </p:txBody>
      </p:sp>
    </p:spTree>
    <p:extLst>
      <p:ext uri="{BB962C8B-B14F-4D97-AF65-F5344CB8AC3E}">
        <p14:creationId xmlns:p14="http://schemas.microsoft.com/office/powerpoint/2010/main" val="3073606963"/>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785600" y="274641"/>
            <a:ext cx="3657600" cy="5851525"/>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812800" y="274641"/>
            <a:ext cx="107696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9ECBDD78-53A7-414E-A7F2-61FF74003A80}" type="datetimeFigureOut">
              <a:rPr lang="en-IN" smtClean="0"/>
              <a:t>28-09-2020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FEF133F-6BDE-45F2-88B5-EA4D22B3D9DF}" type="slidenum">
              <a:rPr lang="en-IN" smtClean="0"/>
              <a:t>‹#›</a:t>
            </a:fld>
            <a:endParaRPr lang="en-IN"/>
          </a:p>
        </p:txBody>
      </p:sp>
    </p:spTree>
    <p:extLst>
      <p:ext uri="{BB962C8B-B14F-4D97-AF65-F5344CB8AC3E}">
        <p14:creationId xmlns:p14="http://schemas.microsoft.com/office/powerpoint/2010/main" val="391471248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Blank with logo">
    <p:spTree>
      <p:nvGrpSpPr>
        <p:cNvPr id="1" name=""/>
        <p:cNvGrpSpPr/>
        <p:nvPr/>
      </p:nvGrpSpPr>
      <p:grpSpPr>
        <a:xfrm>
          <a:off x="0" y="0"/>
          <a:ext cx="0" cy="0"/>
          <a:chOff x="0" y="0"/>
          <a:chExt cx="0" cy="0"/>
        </a:xfrm>
      </p:grpSpPr>
      <p:pic>
        <p:nvPicPr>
          <p:cNvPr id="33" name="Picture 32">
            <a:extLst>
              <a:ext uri="{FF2B5EF4-FFF2-40B4-BE49-F238E27FC236}">
                <a16:creationId xmlns:a16="http://schemas.microsoft.com/office/drawing/2014/main" xmlns="" id="{32179EBC-563D-49C0-83A8-2DF2A1FB154A}"/>
              </a:ext>
            </a:extLst>
          </p:cNvPr>
          <p:cNvPicPr>
            <a:picLocks noChangeAspect="1"/>
          </p:cNvPicPr>
          <p:nvPr userDrawn="1"/>
        </p:nvPicPr>
        <p:blipFill>
          <a:blip r:embed="rId2"/>
          <a:stretch>
            <a:fillRect/>
          </a:stretch>
        </p:blipFill>
        <p:spPr>
          <a:xfrm>
            <a:off x="6590634" y="940740"/>
            <a:ext cx="5194713" cy="5193360"/>
          </a:xfrm>
          <a:prstGeom prst="rect">
            <a:avLst/>
          </a:prstGeom>
        </p:spPr>
      </p:pic>
    </p:spTree>
    <p:extLst>
      <p:ext uri="{BB962C8B-B14F-4D97-AF65-F5344CB8AC3E}">
        <p14:creationId xmlns:p14="http://schemas.microsoft.com/office/powerpoint/2010/main" val="6279297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Animated Title Slide v2">
    <p:bg>
      <p:bgPr>
        <a:solidFill>
          <a:schemeClr val="bg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xmlns="" id="{F6C9CFB3-5B8B-4392-8A9E-E0AB59D632E8}"/>
              </a:ext>
            </a:extLst>
          </p:cNvPr>
          <p:cNvSpPr/>
          <p:nvPr userDrawn="1"/>
        </p:nvSpPr>
        <p:spPr>
          <a:xfrm>
            <a:off x="351223" y="6402296"/>
            <a:ext cx="3000320" cy="230832"/>
          </a:xfrm>
          <a:prstGeom prst="rect">
            <a:avLst/>
          </a:prstGeom>
        </p:spPr>
        <p:txBody>
          <a:bodyPr wrap="none">
            <a:spAutoFit/>
          </a:bodyPr>
          <a:lstStyle/>
          <a:p>
            <a:r>
              <a:rPr lang="en-US" sz="900" dirty="0">
                <a:solidFill>
                  <a:srgbClr val="FFFFFF"/>
                </a:solidFill>
                <a:latin typeface="Avenir Roman"/>
                <a:cs typeface="Avenir Roman"/>
              </a:rPr>
              <a:t>Copyright © 2020 Infogain Corporation. All Rights Reserved.</a:t>
            </a:r>
          </a:p>
        </p:txBody>
      </p:sp>
      <p:sp>
        <p:nvSpPr>
          <p:cNvPr id="22" name="Title 1">
            <a:extLst>
              <a:ext uri="{FF2B5EF4-FFF2-40B4-BE49-F238E27FC236}">
                <a16:creationId xmlns:a16="http://schemas.microsoft.com/office/drawing/2014/main" xmlns="" id="{2B3CE755-2906-40A4-867D-D46C782283BD}"/>
              </a:ext>
            </a:extLst>
          </p:cNvPr>
          <p:cNvSpPr>
            <a:spLocks noGrp="1"/>
          </p:cNvSpPr>
          <p:nvPr>
            <p:ph type="ctrTitle" hasCustomPrompt="1"/>
          </p:nvPr>
        </p:nvSpPr>
        <p:spPr>
          <a:xfrm>
            <a:off x="767871" y="2872925"/>
            <a:ext cx="4115872" cy="2095500"/>
          </a:xfrm>
        </p:spPr>
        <p:txBody>
          <a:bodyPr anchor="t"/>
          <a:lstStyle>
            <a:lvl1pPr algn="l">
              <a:lnSpc>
                <a:spcPct val="80000"/>
              </a:lnSpc>
              <a:defRPr sz="4400" cap="none" spc="0" baseline="0">
                <a:solidFill>
                  <a:schemeClr val="bg1"/>
                </a:solidFill>
              </a:defRPr>
            </a:lvl1pPr>
          </a:lstStyle>
          <a:p>
            <a:r>
              <a:rPr lang="en-US"/>
              <a:t>Add title of the</a:t>
            </a:r>
            <a:br>
              <a:rPr lang="en-US"/>
            </a:br>
            <a:r>
              <a:rPr lang="en-US"/>
              <a:t>presentation</a:t>
            </a:r>
            <a:br>
              <a:rPr lang="en-US"/>
            </a:br>
            <a:r>
              <a:rPr lang="en-US"/>
              <a:t>here…</a:t>
            </a:r>
          </a:p>
        </p:txBody>
      </p:sp>
      <p:sp>
        <p:nvSpPr>
          <p:cNvPr id="24" name="Text Placeholder 17">
            <a:extLst>
              <a:ext uri="{FF2B5EF4-FFF2-40B4-BE49-F238E27FC236}">
                <a16:creationId xmlns:a16="http://schemas.microsoft.com/office/drawing/2014/main" xmlns="" id="{A6B1691B-8BE5-452A-A64A-26ABE13E0197}"/>
              </a:ext>
            </a:extLst>
          </p:cNvPr>
          <p:cNvSpPr>
            <a:spLocks noGrp="1"/>
          </p:cNvSpPr>
          <p:nvPr>
            <p:ph type="body" sz="quarter" idx="10" hasCustomPrompt="1"/>
          </p:nvPr>
        </p:nvSpPr>
        <p:spPr>
          <a:xfrm>
            <a:off x="767871" y="2439223"/>
            <a:ext cx="1918348" cy="315913"/>
          </a:xfrm>
          <a:prstGeom prst="rect">
            <a:avLst/>
          </a:prstGeom>
        </p:spPr>
        <p:txBody>
          <a:bodyPr lIns="0" tIns="0" rIns="0" bIns="0" anchor="ctr">
            <a:noAutofit/>
          </a:bodyPr>
          <a:lstStyle>
            <a:lvl1pPr marL="0" indent="0" algn="l">
              <a:spcBef>
                <a:spcPts val="0"/>
              </a:spcBef>
              <a:buNone/>
              <a:defRPr sz="1200" spc="400" baseline="0">
                <a:solidFill>
                  <a:schemeClr val="bg1"/>
                </a:solidFill>
              </a:defRPr>
            </a:lvl1pPr>
          </a:lstStyle>
          <a:p>
            <a:pPr lvl="0"/>
            <a:r>
              <a:rPr lang="en-US" err="1"/>
              <a:t>DDD</a:t>
            </a:r>
            <a:r>
              <a:rPr lang="en-US"/>
              <a:t>, MMM </a:t>
            </a:r>
            <a:r>
              <a:rPr lang="en-US" err="1"/>
              <a:t>YY</a:t>
            </a:r>
            <a:endParaRPr lang="en-US"/>
          </a:p>
        </p:txBody>
      </p:sp>
      <p:pic>
        <p:nvPicPr>
          <p:cNvPr id="13" name="Picture Placeholder 2">
            <a:extLst>
              <a:ext uri="{FF2B5EF4-FFF2-40B4-BE49-F238E27FC236}">
                <a16:creationId xmlns:a16="http://schemas.microsoft.com/office/drawing/2014/main" xmlns="" id="{45E66EA5-B756-4646-B7D3-9131530179B7}"/>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tretch/>
        </p:blipFill>
        <p:spPr>
          <a:xfrm>
            <a:off x="561622" y="655354"/>
            <a:ext cx="1966472" cy="799209"/>
          </a:xfrm>
          <a:prstGeom prst="rect">
            <a:avLst/>
          </a:prstGeom>
        </p:spPr>
      </p:pic>
      <p:sp>
        <p:nvSpPr>
          <p:cNvPr id="14" name="Picture Placeholder 19">
            <a:extLst>
              <a:ext uri="{FF2B5EF4-FFF2-40B4-BE49-F238E27FC236}">
                <a16:creationId xmlns:a16="http://schemas.microsoft.com/office/drawing/2014/main" xmlns="" id="{066CFE3F-F7A0-4123-BE7F-76E47C0997A1}"/>
              </a:ext>
            </a:extLst>
          </p:cNvPr>
          <p:cNvSpPr>
            <a:spLocks noGrp="1"/>
          </p:cNvSpPr>
          <p:nvPr>
            <p:ph type="pic" sz="quarter" idx="11" hasCustomPrompt="1"/>
          </p:nvPr>
        </p:nvSpPr>
        <p:spPr>
          <a:xfrm>
            <a:off x="9538597" y="695279"/>
            <a:ext cx="1966472" cy="795528"/>
          </a:xfrm>
          <a:prstGeom prst="rect">
            <a:avLst/>
          </a:prstGeom>
          <a:noFill/>
        </p:spPr>
        <p:txBody>
          <a:bodyPr lIns="0" rIns="0" anchor="ctr">
            <a:noAutofit/>
          </a:bodyPr>
          <a:lstStyle>
            <a:lvl1pPr marL="0" indent="0" algn="ctr">
              <a:buNone/>
              <a:defRPr sz="1400">
                <a:solidFill>
                  <a:schemeClr val="bg1"/>
                </a:solidFill>
              </a:defRPr>
            </a:lvl1pPr>
          </a:lstStyle>
          <a:p>
            <a:r>
              <a:rPr lang="en-US" dirty="0"/>
              <a:t>Click on the picture icon</a:t>
            </a:r>
            <a:br>
              <a:rPr lang="en-US" dirty="0"/>
            </a:br>
            <a:r>
              <a:rPr lang="en-US" dirty="0"/>
              <a:t>to insert the Partner logo</a:t>
            </a:r>
          </a:p>
        </p:txBody>
      </p:sp>
      <p:sp>
        <p:nvSpPr>
          <p:cNvPr id="10" name="Circle: Hollow 27">
            <a:extLst>
              <a:ext uri="{FF2B5EF4-FFF2-40B4-BE49-F238E27FC236}">
                <a16:creationId xmlns:a16="http://schemas.microsoft.com/office/drawing/2014/main" xmlns="" id="{50CF8BA7-9B1E-416B-B0C1-5320E2C70028}"/>
              </a:ext>
            </a:extLst>
          </p:cNvPr>
          <p:cNvSpPr/>
          <p:nvPr userDrawn="1"/>
        </p:nvSpPr>
        <p:spPr>
          <a:xfrm>
            <a:off x="5092704" y="-360991"/>
            <a:ext cx="7545767" cy="7543800"/>
          </a:xfrm>
          <a:prstGeom prst="donut">
            <a:avLst>
              <a:gd name="adj" fmla="val 24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solidFill>
                <a:schemeClr val="tx1"/>
              </a:solidFill>
            </a:endParaRPr>
          </a:p>
        </p:txBody>
      </p:sp>
      <p:sp>
        <p:nvSpPr>
          <p:cNvPr id="12" name="Circle: Hollow 28">
            <a:extLst>
              <a:ext uri="{FF2B5EF4-FFF2-40B4-BE49-F238E27FC236}">
                <a16:creationId xmlns:a16="http://schemas.microsoft.com/office/drawing/2014/main" xmlns="" id="{71DF058B-04F8-4167-B439-D9356F498502}"/>
              </a:ext>
            </a:extLst>
          </p:cNvPr>
          <p:cNvSpPr/>
          <p:nvPr userDrawn="1"/>
        </p:nvSpPr>
        <p:spPr>
          <a:xfrm>
            <a:off x="5104352" y="903642"/>
            <a:ext cx="5236807" cy="5276626"/>
          </a:xfrm>
          <a:prstGeom prst="donut">
            <a:avLst>
              <a:gd name="adj" fmla="val 359"/>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solidFill>
                <a:schemeClr val="tx1"/>
              </a:solidFill>
            </a:endParaRPr>
          </a:p>
        </p:txBody>
      </p:sp>
      <p:sp>
        <p:nvSpPr>
          <p:cNvPr id="15" name="Circle: Hollow 29">
            <a:extLst>
              <a:ext uri="{FF2B5EF4-FFF2-40B4-BE49-F238E27FC236}">
                <a16:creationId xmlns:a16="http://schemas.microsoft.com/office/drawing/2014/main" xmlns="" id="{E10129F2-B3CB-45BD-BBA7-D14012824D90}"/>
              </a:ext>
            </a:extLst>
          </p:cNvPr>
          <p:cNvSpPr/>
          <p:nvPr userDrawn="1"/>
        </p:nvSpPr>
        <p:spPr>
          <a:xfrm>
            <a:off x="5116961" y="1963271"/>
            <a:ext cx="3314218" cy="3284590"/>
          </a:xfrm>
          <a:prstGeom prst="donut">
            <a:avLst>
              <a:gd name="adj" fmla="val 337"/>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solidFill>
                <a:schemeClr val="tx1"/>
              </a:solidFill>
            </a:endParaRPr>
          </a:p>
        </p:txBody>
      </p:sp>
      <p:sp>
        <p:nvSpPr>
          <p:cNvPr id="34" name="Oval 33">
            <a:extLst>
              <a:ext uri="{FF2B5EF4-FFF2-40B4-BE49-F238E27FC236}">
                <a16:creationId xmlns:a16="http://schemas.microsoft.com/office/drawing/2014/main" xmlns="" id="{62724850-F4EF-40CD-8CEE-B0E45566D342}"/>
              </a:ext>
            </a:extLst>
          </p:cNvPr>
          <p:cNvSpPr/>
          <p:nvPr userDrawn="1"/>
        </p:nvSpPr>
        <p:spPr>
          <a:xfrm>
            <a:off x="6444344" y="1475195"/>
            <a:ext cx="1975618" cy="1975104"/>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23" name="Subtitle 2">
            <a:extLst>
              <a:ext uri="{FF2B5EF4-FFF2-40B4-BE49-F238E27FC236}">
                <a16:creationId xmlns:a16="http://schemas.microsoft.com/office/drawing/2014/main" xmlns="" id="{DDA26FD1-8103-47E4-A692-B1304618F741}"/>
              </a:ext>
            </a:extLst>
          </p:cNvPr>
          <p:cNvSpPr>
            <a:spLocks noGrp="1"/>
          </p:cNvSpPr>
          <p:nvPr>
            <p:ph type="subTitle" idx="1" hasCustomPrompt="1"/>
          </p:nvPr>
        </p:nvSpPr>
        <p:spPr>
          <a:xfrm>
            <a:off x="6563247" y="1840073"/>
            <a:ext cx="1737813" cy="1245348"/>
          </a:xfrm>
          <a:prstGeom prst="rect">
            <a:avLst/>
          </a:prstGeom>
        </p:spPr>
        <p:txBody>
          <a:bodyPr wrap="square" anchor="ctr">
            <a:noAutofit/>
          </a:bodyPr>
          <a:lstStyle>
            <a:lvl1pPr marL="0" indent="0" algn="ctr">
              <a:lnSpc>
                <a:spcPct val="90000"/>
              </a:lnSpc>
              <a:spcBef>
                <a:spcPts val="0"/>
              </a:spcBef>
              <a:buNone/>
              <a:defRPr sz="16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To highlight or add supporting text, use this space…</a:t>
            </a:r>
          </a:p>
        </p:txBody>
      </p:sp>
    </p:spTree>
    <p:extLst>
      <p:ext uri="{BB962C8B-B14F-4D97-AF65-F5344CB8AC3E}">
        <p14:creationId xmlns:p14="http://schemas.microsoft.com/office/powerpoint/2010/main" val="11023476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heel(1)">
                                      <p:cBhvr>
                                        <p:cTn id="7" dur="2000"/>
                                        <p:tgtEl>
                                          <p:spTgt spid="15"/>
                                        </p:tgtEl>
                                      </p:cBhvr>
                                    </p:animEffect>
                                  </p:childTnLst>
                                </p:cTn>
                              </p:par>
                            </p:childTnLst>
                          </p:cTn>
                        </p:par>
                        <p:par>
                          <p:cTn id="8" fill="hold">
                            <p:stCondLst>
                              <p:cond delay="2000"/>
                            </p:stCondLst>
                            <p:childTnLst>
                              <p:par>
                                <p:cTn id="9" presetID="21" presetClass="entr" presetSubtype="1" fill="hold" grpId="0"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wheel(1)">
                                      <p:cBhvr>
                                        <p:cTn id="11" dur="2000"/>
                                        <p:tgtEl>
                                          <p:spTgt spid="12"/>
                                        </p:tgtEl>
                                      </p:cBhvr>
                                    </p:animEffect>
                                  </p:childTnLst>
                                </p:cTn>
                              </p:par>
                            </p:childTnLst>
                          </p:cTn>
                        </p:par>
                        <p:par>
                          <p:cTn id="12" fill="hold">
                            <p:stCondLst>
                              <p:cond delay="4000"/>
                            </p:stCondLst>
                            <p:childTnLst>
                              <p:par>
                                <p:cTn id="13" presetID="21" presetClass="entr" presetSubtype="1" fill="hold" grpId="0" nodeType="after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wheel(1)">
                                      <p:cBhvr>
                                        <p:cTn id="15" dur="2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2" grpId="0" animBg="1"/>
      <p:bldP spid="15" grpId="0" animBg="1"/>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Animated Title Slide v2 - with Presenters">
    <p:bg>
      <p:bgPr>
        <a:solidFill>
          <a:schemeClr val="bg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xmlns="" id="{F6C9CFB3-5B8B-4392-8A9E-E0AB59D632E8}"/>
              </a:ext>
            </a:extLst>
          </p:cNvPr>
          <p:cNvSpPr/>
          <p:nvPr userDrawn="1"/>
        </p:nvSpPr>
        <p:spPr>
          <a:xfrm>
            <a:off x="351223" y="6402296"/>
            <a:ext cx="3000320" cy="230832"/>
          </a:xfrm>
          <a:prstGeom prst="rect">
            <a:avLst/>
          </a:prstGeom>
        </p:spPr>
        <p:txBody>
          <a:bodyPr wrap="none">
            <a:spAutoFit/>
          </a:bodyPr>
          <a:lstStyle/>
          <a:p>
            <a:r>
              <a:rPr lang="en-US" sz="900" dirty="0">
                <a:solidFill>
                  <a:srgbClr val="FFFFFF"/>
                </a:solidFill>
                <a:latin typeface="Avenir Roman"/>
                <a:cs typeface="Avenir Roman"/>
              </a:rPr>
              <a:t>Copyright © 2020 Infogain Corporation. All Rights Reserved.</a:t>
            </a:r>
          </a:p>
        </p:txBody>
      </p:sp>
      <p:sp>
        <p:nvSpPr>
          <p:cNvPr id="22" name="Title 1">
            <a:extLst>
              <a:ext uri="{FF2B5EF4-FFF2-40B4-BE49-F238E27FC236}">
                <a16:creationId xmlns:a16="http://schemas.microsoft.com/office/drawing/2014/main" xmlns="" id="{2B3CE755-2906-40A4-867D-D46C782283BD}"/>
              </a:ext>
            </a:extLst>
          </p:cNvPr>
          <p:cNvSpPr>
            <a:spLocks noGrp="1"/>
          </p:cNvSpPr>
          <p:nvPr>
            <p:ph type="ctrTitle" hasCustomPrompt="1"/>
          </p:nvPr>
        </p:nvSpPr>
        <p:spPr>
          <a:xfrm>
            <a:off x="767871" y="2872925"/>
            <a:ext cx="4115872" cy="1737360"/>
          </a:xfrm>
        </p:spPr>
        <p:txBody>
          <a:bodyPr anchor="t"/>
          <a:lstStyle>
            <a:lvl1pPr algn="l">
              <a:lnSpc>
                <a:spcPct val="80000"/>
              </a:lnSpc>
              <a:defRPr sz="4400" cap="none" spc="0" baseline="0">
                <a:solidFill>
                  <a:schemeClr val="bg1"/>
                </a:solidFill>
              </a:defRPr>
            </a:lvl1pPr>
          </a:lstStyle>
          <a:p>
            <a:r>
              <a:rPr lang="en-US"/>
              <a:t>Add title of the</a:t>
            </a:r>
            <a:br>
              <a:rPr lang="en-US"/>
            </a:br>
            <a:r>
              <a:rPr lang="en-US"/>
              <a:t>presentation</a:t>
            </a:r>
            <a:br>
              <a:rPr lang="en-US"/>
            </a:br>
            <a:r>
              <a:rPr lang="en-US"/>
              <a:t>here…</a:t>
            </a:r>
          </a:p>
        </p:txBody>
      </p:sp>
      <p:sp>
        <p:nvSpPr>
          <p:cNvPr id="24" name="Text Placeholder 17">
            <a:extLst>
              <a:ext uri="{FF2B5EF4-FFF2-40B4-BE49-F238E27FC236}">
                <a16:creationId xmlns:a16="http://schemas.microsoft.com/office/drawing/2014/main" xmlns="" id="{A6B1691B-8BE5-452A-A64A-26ABE13E0197}"/>
              </a:ext>
            </a:extLst>
          </p:cNvPr>
          <p:cNvSpPr>
            <a:spLocks noGrp="1"/>
          </p:cNvSpPr>
          <p:nvPr>
            <p:ph type="body" sz="quarter" idx="10" hasCustomPrompt="1"/>
          </p:nvPr>
        </p:nvSpPr>
        <p:spPr>
          <a:xfrm>
            <a:off x="767871" y="2439223"/>
            <a:ext cx="1918348" cy="315913"/>
          </a:xfrm>
          <a:prstGeom prst="rect">
            <a:avLst/>
          </a:prstGeom>
        </p:spPr>
        <p:txBody>
          <a:bodyPr lIns="0" tIns="0" rIns="0" bIns="0" anchor="ctr">
            <a:noAutofit/>
          </a:bodyPr>
          <a:lstStyle>
            <a:lvl1pPr marL="0" indent="0" algn="l">
              <a:spcBef>
                <a:spcPts val="0"/>
              </a:spcBef>
              <a:buNone/>
              <a:defRPr sz="1200" spc="400" baseline="0">
                <a:solidFill>
                  <a:schemeClr val="bg1"/>
                </a:solidFill>
              </a:defRPr>
            </a:lvl1pPr>
          </a:lstStyle>
          <a:p>
            <a:pPr lvl="0"/>
            <a:r>
              <a:rPr lang="en-US" err="1"/>
              <a:t>DDD</a:t>
            </a:r>
            <a:r>
              <a:rPr lang="en-US"/>
              <a:t>, MMM </a:t>
            </a:r>
            <a:r>
              <a:rPr lang="en-US" err="1"/>
              <a:t>YY</a:t>
            </a:r>
            <a:endParaRPr lang="en-US"/>
          </a:p>
        </p:txBody>
      </p:sp>
      <p:sp>
        <p:nvSpPr>
          <p:cNvPr id="13" name="Picture Placeholder 19">
            <a:extLst>
              <a:ext uri="{FF2B5EF4-FFF2-40B4-BE49-F238E27FC236}">
                <a16:creationId xmlns:a16="http://schemas.microsoft.com/office/drawing/2014/main" xmlns="" id="{1E2FE5FA-466C-4923-8F53-0734F9BF7807}"/>
              </a:ext>
            </a:extLst>
          </p:cNvPr>
          <p:cNvSpPr>
            <a:spLocks noGrp="1"/>
          </p:cNvSpPr>
          <p:nvPr>
            <p:ph type="pic" sz="quarter" idx="12" hasCustomPrompt="1"/>
          </p:nvPr>
        </p:nvSpPr>
        <p:spPr>
          <a:xfrm>
            <a:off x="767871" y="4873368"/>
            <a:ext cx="548783" cy="548640"/>
          </a:xfrm>
          <a:prstGeom prst="ellipse">
            <a:avLst/>
          </a:prstGeom>
          <a:solidFill>
            <a:schemeClr val="bg1"/>
          </a:solidFill>
        </p:spPr>
        <p:txBody>
          <a:bodyPr wrap="none" lIns="0" tIns="0" rIns="0" bIns="868680" anchor="t">
            <a:noAutofit/>
          </a:bodyPr>
          <a:lstStyle>
            <a:lvl1pPr marL="0" indent="0" algn="ctr">
              <a:buNone/>
              <a:defRPr sz="800" i="1">
                <a:solidFill>
                  <a:schemeClr val="bg1">
                    <a:alpha val="50000"/>
                  </a:schemeClr>
                </a:solidFill>
              </a:defRPr>
            </a:lvl1pPr>
          </a:lstStyle>
          <a:p>
            <a:r>
              <a:rPr lang="en-US" dirty="0"/>
              <a:t>Click to add picture</a:t>
            </a:r>
          </a:p>
        </p:txBody>
      </p:sp>
      <p:sp>
        <p:nvSpPr>
          <p:cNvPr id="14" name="Text Placeholder 2">
            <a:extLst>
              <a:ext uri="{FF2B5EF4-FFF2-40B4-BE49-F238E27FC236}">
                <a16:creationId xmlns:a16="http://schemas.microsoft.com/office/drawing/2014/main" xmlns="" id="{BF48F525-BAF8-4B02-A561-CE7E9720DC40}"/>
              </a:ext>
            </a:extLst>
          </p:cNvPr>
          <p:cNvSpPr>
            <a:spLocks noGrp="1"/>
          </p:cNvSpPr>
          <p:nvPr>
            <p:ph type="body" sz="quarter" idx="13" hasCustomPrompt="1"/>
          </p:nvPr>
        </p:nvSpPr>
        <p:spPr>
          <a:xfrm>
            <a:off x="633870" y="5513167"/>
            <a:ext cx="816785" cy="296862"/>
          </a:xfrm>
        </p:spPr>
        <p:txBody>
          <a:bodyPr lIns="0" tIns="0" rIns="0" bIns="0" anchor="t">
            <a:noAutofit/>
          </a:bodyPr>
          <a:lstStyle>
            <a:lvl1pPr marL="0" indent="0" algn="ctr">
              <a:buNone/>
              <a:defRPr sz="900">
                <a:solidFill>
                  <a:schemeClr val="bg1"/>
                </a:solidFill>
              </a:defRPr>
            </a:lvl1pPr>
          </a:lstStyle>
          <a:p>
            <a:pPr lvl="0"/>
            <a:r>
              <a:rPr lang="en-US"/>
              <a:t>Presenter 1 Info</a:t>
            </a:r>
          </a:p>
        </p:txBody>
      </p:sp>
      <p:sp>
        <p:nvSpPr>
          <p:cNvPr id="15" name="Picture Placeholder 19">
            <a:extLst>
              <a:ext uri="{FF2B5EF4-FFF2-40B4-BE49-F238E27FC236}">
                <a16:creationId xmlns:a16="http://schemas.microsoft.com/office/drawing/2014/main" xmlns="" id="{5308E464-6C9F-49CD-B2F3-D574DBC3B7B2}"/>
              </a:ext>
            </a:extLst>
          </p:cNvPr>
          <p:cNvSpPr>
            <a:spLocks noGrp="1"/>
          </p:cNvSpPr>
          <p:nvPr>
            <p:ph type="pic" sz="quarter" idx="14" hasCustomPrompt="1"/>
          </p:nvPr>
        </p:nvSpPr>
        <p:spPr>
          <a:xfrm>
            <a:off x="1704863" y="4873368"/>
            <a:ext cx="548783" cy="548640"/>
          </a:xfrm>
          <a:prstGeom prst="ellipse">
            <a:avLst/>
          </a:prstGeom>
          <a:solidFill>
            <a:schemeClr val="bg1"/>
          </a:solidFill>
        </p:spPr>
        <p:txBody>
          <a:bodyPr wrap="none" lIns="0" tIns="0" rIns="0" bIns="868680" anchor="t">
            <a:noAutofit/>
          </a:bodyPr>
          <a:lstStyle>
            <a:lvl1pPr marL="0" indent="0" algn="ctr">
              <a:buNone/>
              <a:defRPr sz="800" i="1">
                <a:solidFill>
                  <a:schemeClr val="bg1">
                    <a:alpha val="50000"/>
                  </a:schemeClr>
                </a:solidFill>
              </a:defRPr>
            </a:lvl1pPr>
          </a:lstStyle>
          <a:p>
            <a:r>
              <a:rPr lang="en-US" dirty="0"/>
              <a:t>Click to add picture</a:t>
            </a:r>
          </a:p>
        </p:txBody>
      </p:sp>
      <p:sp>
        <p:nvSpPr>
          <p:cNvPr id="16" name="Text Placeholder 2">
            <a:extLst>
              <a:ext uri="{FF2B5EF4-FFF2-40B4-BE49-F238E27FC236}">
                <a16:creationId xmlns:a16="http://schemas.microsoft.com/office/drawing/2014/main" xmlns="" id="{047C9EE7-C7C3-4B3F-ACF6-E3942E7B4424}"/>
              </a:ext>
            </a:extLst>
          </p:cNvPr>
          <p:cNvSpPr>
            <a:spLocks noGrp="1"/>
          </p:cNvSpPr>
          <p:nvPr>
            <p:ph type="body" sz="quarter" idx="15" hasCustomPrompt="1"/>
          </p:nvPr>
        </p:nvSpPr>
        <p:spPr>
          <a:xfrm>
            <a:off x="1570862" y="5513167"/>
            <a:ext cx="816785" cy="296862"/>
          </a:xfrm>
        </p:spPr>
        <p:txBody>
          <a:bodyPr lIns="0" tIns="0" rIns="0" bIns="0" anchor="t">
            <a:noAutofit/>
          </a:bodyPr>
          <a:lstStyle>
            <a:lvl1pPr marL="0" indent="0" algn="ctr">
              <a:buNone/>
              <a:defRPr sz="900">
                <a:solidFill>
                  <a:schemeClr val="bg1"/>
                </a:solidFill>
              </a:defRPr>
            </a:lvl1pPr>
          </a:lstStyle>
          <a:p>
            <a:pPr lvl="0"/>
            <a:r>
              <a:rPr lang="en-US"/>
              <a:t>Presenter 2 Info</a:t>
            </a:r>
          </a:p>
        </p:txBody>
      </p:sp>
      <p:sp>
        <p:nvSpPr>
          <p:cNvPr id="17" name="Picture Placeholder 19">
            <a:extLst>
              <a:ext uri="{FF2B5EF4-FFF2-40B4-BE49-F238E27FC236}">
                <a16:creationId xmlns:a16="http://schemas.microsoft.com/office/drawing/2014/main" xmlns="" id="{46D1E226-3E26-4463-99A8-340705B9597B}"/>
              </a:ext>
            </a:extLst>
          </p:cNvPr>
          <p:cNvSpPr>
            <a:spLocks noGrp="1"/>
          </p:cNvSpPr>
          <p:nvPr>
            <p:ph type="pic" sz="quarter" idx="16" hasCustomPrompt="1"/>
          </p:nvPr>
        </p:nvSpPr>
        <p:spPr>
          <a:xfrm>
            <a:off x="2641855" y="4873368"/>
            <a:ext cx="548783" cy="548640"/>
          </a:xfrm>
          <a:prstGeom prst="ellipse">
            <a:avLst/>
          </a:prstGeom>
          <a:solidFill>
            <a:schemeClr val="bg1"/>
          </a:solidFill>
        </p:spPr>
        <p:txBody>
          <a:bodyPr wrap="none" lIns="0" tIns="0" rIns="0" bIns="868680" anchor="t">
            <a:noAutofit/>
          </a:bodyPr>
          <a:lstStyle>
            <a:lvl1pPr marL="0" indent="0" algn="ctr">
              <a:buNone/>
              <a:defRPr sz="800" i="1">
                <a:solidFill>
                  <a:schemeClr val="bg1">
                    <a:alpha val="50000"/>
                  </a:schemeClr>
                </a:solidFill>
              </a:defRPr>
            </a:lvl1pPr>
          </a:lstStyle>
          <a:p>
            <a:r>
              <a:rPr lang="en-US" dirty="0"/>
              <a:t>Click to add picture</a:t>
            </a:r>
          </a:p>
        </p:txBody>
      </p:sp>
      <p:sp>
        <p:nvSpPr>
          <p:cNvPr id="18" name="Text Placeholder 2">
            <a:extLst>
              <a:ext uri="{FF2B5EF4-FFF2-40B4-BE49-F238E27FC236}">
                <a16:creationId xmlns:a16="http://schemas.microsoft.com/office/drawing/2014/main" xmlns="" id="{2AC2A269-AF55-4716-A12A-CB2396C70C17}"/>
              </a:ext>
            </a:extLst>
          </p:cNvPr>
          <p:cNvSpPr>
            <a:spLocks noGrp="1"/>
          </p:cNvSpPr>
          <p:nvPr>
            <p:ph type="body" sz="quarter" idx="17" hasCustomPrompt="1"/>
          </p:nvPr>
        </p:nvSpPr>
        <p:spPr>
          <a:xfrm>
            <a:off x="2507854" y="5513167"/>
            <a:ext cx="816785" cy="296862"/>
          </a:xfrm>
        </p:spPr>
        <p:txBody>
          <a:bodyPr lIns="0" tIns="0" rIns="0" bIns="0" anchor="t">
            <a:noAutofit/>
          </a:bodyPr>
          <a:lstStyle>
            <a:lvl1pPr marL="0" indent="0" algn="ctr">
              <a:buNone/>
              <a:defRPr sz="900">
                <a:solidFill>
                  <a:schemeClr val="bg1"/>
                </a:solidFill>
              </a:defRPr>
            </a:lvl1pPr>
          </a:lstStyle>
          <a:p>
            <a:pPr lvl="0"/>
            <a:r>
              <a:rPr lang="en-US"/>
              <a:t>Presenter 3 Info</a:t>
            </a:r>
          </a:p>
        </p:txBody>
      </p:sp>
      <p:sp>
        <p:nvSpPr>
          <p:cNvPr id="19" name="Picture Placeholder 19">
            <a:extLst>
              <a:ext uri="{FF2B5EF4-FFF2-40B4-BE49-F238E27FC236}">
                <a16:creationId xmlns:a16="http://schemas.microsoft.com/office/drawing/2014/main" xmlns="" id="{4779B1B4-690B-49D2-A551-3CCFD54F284E}"/>
              </a:ext>
            </a:extLst>
          </p:cNvPr>
          <p:cNvSpPr>
            <a:spLocks noGrp="1"/>
          </p:cNvSpPr>
          <p:nvPr>
            <p:ph type="pic" sz="quarter" idx="18" hasCustomPrompt="1"/>
          </p:nvPr>
        </p:nvSpPr>
        <p:spPr>
          <a:xfrm>
            <a:off x="3578847" y="4873368"/>
            <a:ext cx="548783" cy="548640"/>
          </a:xfrm>
          <a:prstGeom prst="ellipse">
            <a:avLst/>
          </a:prstGeom>
          <a:solidFill>
            <a:schemeClr val="bg1"/>
          </a:solidFill>
        </p:spPr>
        <p:txBody>
          <a:bodyPr wrap="none" lIns="0" tIns="0" rIns="0" bIns="868680" anchor="t">
            <a:noAutofit/>
          </a:bodyPr>
          <a:lstStyle>
            <a:lvl1pPr marL="0" indent="0" algn="ctr">
              <a:buNone/>
              <a:defRPr sz="800" i="1">
                <a:solidFill>
                  <a:schemeClr val="bg1">
                    <a:alpha val="50000"/>
                  </a:schemeClr>
                </a:solidFill>
              </a:defRPr>
            </a:lvl1pPr>
          </a:lstStyle>
          <a:p>
            <a:r>
              <a:rPr lang="en-US" dirty="0"/>
              <a:t>Click to add picture</a:t>
            </a:r>
          </a:p>
        </p:txBody>
      </p:sp>
      <p:sp>
        <p:nvSpPr>
          <p:cNvPr id="20" name="Text Placeholder 2">
            <a:extLst>
              <a:ext uri="{FF2B5EF4-FFF2-40B4-BE49-F238E27FC236}">
                <a16:creationId xmlns:a16="http://schemas.microsoft.com/office/drawing/2014/main" xmlns="" id="{FE20F70F-96B7-4CD9-B23B-065D42654DD4}"/>
              </a:ext>
            </a:extLst>
          </p:cNvPr>
          <p:cNvSpPr>
            <a:spLocks noGrp="1"/>
          </p:cNvSpPr>
          <p:nvPr>
            <p:ph type="body" sz="quarter" idx="19" hasCustomPrompt="1"/>
          </p:nvPr>
        </p:nvSpPr>
        <p:spPr>
          <a:xfrm>
            <a:off x="3444846" y="5513167"/>
            <a:ext cx="816785" cy="296862"/>
          </a:xfrm>
        </p:spPr>
        <p:txBody>
          <a:bodyPr lIns="0" tIns="0" rIns="0" bIns="0" anchor="t">
            <a:noAutofit/>
          </a:bodyPr>
          <a:lstStyle>
            <a:lvl1pPr marL="0" indent="0" algn="ctr">
              <a:buNone/>
              <a:defRPr sz="900">
                <a:solidFill>
                  <a:schemeClr val="bg1"/>
                </a:solidFill>
              </a:defRPr>
            </a:lvl1pPr>
          </a:lstStyle>
          <a:p>
            <a:pPr lvl="0"/>
            <a:r>
              <a:rPr lang="en-US"/>
              <a:t>Presenter 4 Info</a:t>
            </a:r>
          </a:p>
        </p:txBody>
      </p:sp>
      <p:pic>
        <p:nvPicPr>
          <p:cNvPr id="30" name="Picture Placeholder 2">
            <a:extLst>
              <a:ext uri="{FF2B5EF4-FFF2-40B4-BE49-F238E27FC236}">
                <a16:creationId xmlns:a16="http://schemas.microsoft.com/office/drawing/2014/main" xmlns="" id="{2B49ED0D-8D93-4049-BB9F-EA207C4E35D8}"/>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tretch/>
        </p:blipFill>
        <p:spPr>
          <a:xfrm>
            <a:off x="561622" y="655354"/>
            <a:ext cx="1966472" cy="799209"/>
          </a:xfrm>
          <a:prstGeom prst="rect">
            <a:avLst/>
          </a:prstGeom>
        </p:spPr>
      </p:pic>
      <p:sp>
        <p:nvSpPr>
          <p:cNvPr id="31" name="Picture Placeholder 19">
            <a:extLst>
              <a:ext uri="{FF2B5EF4-FFF2-40B4-BE49-F238E27FC236}">
                <a16:creationId xmlns:a16="http://schemas.microsoft.com/office/drawing/2014/main" xmlns="" id="{9E1F4D62-6B64-47C1-9F68-73659971546E}"/>
              </a:ext>
            </a:extLst>
          </p:cNvPr>
          <p:cNvSpPr>
            <a:spLocks noGrp="1"/>
          </p:cNvSpPr>
          <p:nvPr>
            <p:ph type="pic" sz="quarter" idx="11" hasCustomPrompt="1"/>
          </p:nvPr>
        </p:nvSpPr>
        <p:spPr>
          <a:xfrm>
            <a:off x="9538597" y="695279"/>
            <a:ext cx="1966472" cy="795528"/>
          </a:xfrm>
          <a:prstGeom prst="rect">
            <a:avLst/>
          </a:prstGeom>
          <a:noFill/>
        </p:spPr>
        <p:txBody>
          <a:bodyPr lIns="0" rIns="0" anchor="ctr">
            <a:noAutofit/>
          </a:bodyPr>
          <a:lstStyle>
            <a:lvl1pPr marL="0" indent="0" algn="ctr">
              <a:buNone/>
              <a:defRPr sz="1400">
                <a:solidFill>
                  <a:schemeClr val="bg1"/>
                </a:solidFill>
              </a:defRPr>
            </a:lvl1pPr>
          </a:lstStyle>
          <a:p>
            <a:r>
              <a:rPr lang="en-US" dirty="0"/>
              <a:t>Click on the picture icon</a:t>
            </a:r>
            <a:br>
              <a:rPr lang="en-US" dirty="0"/>
            </a:br>
            <a:r>
              <a:rPr lang="en-US" dirty="0"/>
              <a:t>to insert the Partner logo</a:t>
            </a:r>
          </a:p>
        </p:txBody>
      </p:sp>
      <p:sp>
        <p:nvSpPr>
          <p:cNvPr id="21" name="Circle: Hollow 27">
            <a:extLst>
              <a:ext uri="{FF2B5EF4-FFF2-40B4-BE49-F238E27FC236}">
                <a16:creationId xmlns:a16="http://schemas.microsoft.com/office/drawing/2014/main" xmlns="" id="{50CF8BA7-9B1E-416B-B0C1-5320E2C70028}"/>
              </a:ext>
            </a:extLst>
          </p:cNvPr>
          <p:cNvSpPr/>
          <p:nvPr userDrawn="1"/>
        </p:nvSpPr>
        <p:spPr>
          <a:xfrm>
            <a:off x="5092704" y="-360991"/>
            <a:ext cx="7545767" cy="7543800"/>
          </a:xfrm>
          <a:prstGeom prst="donut">
            <a:avLst>
              <a:gd name="adj" fmla="val 240"/>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solidFill>
                <a:schemeClr val="tx1"/>
              </a:solidFill>
            </a:endParaRPr>
          </a:p>
        </p:txBody>
      </p:sp>
      <p:sp>
        <p:nvSpPr>
          <p:cNvPr id="25" name="Circle: Hollow 28">
            <a:extLst>
              <a:ext uri="{FF2B5EF4-FFF2-40B4-BE49-F238E27FC236}">
                <a16:creationId xmlns:a16="http://schemas.microsoft.com/office/drawing/2014/main" xmlns="" id="{71DF058B-04F8-4167-B439-D9356F498502}"/>
              </a:ext>
            </a:extLst>
          </p:cNvPr>
          <p:cNvSpPr/>
          <p:nvPr userDrawn="1"/>
        </p:nvSpPr>
        <p:spPr>
          <a:xfrm>
            <a:off x="5104352" y="903642"/>
            <a:ext cx="5236807" cy="5276626"/>
          </a:xfrm>
          <a:prstGeom prst="donut">
            <a:avLst>
              <a:gd name="adj" fmla="val 359"/>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solidFill>
                <a:schemeClr val="tx1"/>
              </a:solidFill>
            </a:endParaRPr>
          </a:p>
        </p:txBody>
      </p:sp>
      <p:sp>
        <p:nvSpPr>
          <p:cNvPr id="26" name="Circle: Hollow 29">
            <a:extLst>
              <a:ext uri="{FF2B5EF4-FFF2-40B4-BE49-F238E27FC236}">
                <a16:creationId xmlns:a16="http://schemas.microsoft.com/office/drawing/2014/main" xmlns="" id="{E10129F2-B3CB-45BD-BBA7-D14012824D90}"/>
              </a:ext>
            </a:extLst>
          </p:cNvPr>
          <p:cNvSpPr/>
          <p:nvPr userDrawn="1"/>
        </p:nvSpPr>
        <p:spPr>
          <a:xfrm>
            <a:off x="5116961" y="1963271"/>
            <a:ext cx="3314218" cy="3284590"/>
          </a:xfrm>
          <a:prstGeom prst="donut">
            <a:avLst>
              <a:gd name="adj" fmla="val 337"/>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solidFill>
                <a:schemeClr val="tx1"/>
              </a:solidFill>
            </a:endParaRPr>
          </a:p>
        </p:txBody>
      </p:sp>
      <p:sp>
        <p:nvSpPr>
          <p:cNvPr id="34" name="Oval 33">
            <a:extLst>
              <a:ext uri="{FF2B5EF4-FFF2-40B4-BE49-F238E27FC236}">
                <a16:creationId xmlns:a16="http://schemas.microsoft.com/office/drawing/2014/main" xmlns="" id="{62724850-F4EF-40CD-8CEE-B0E45566D342}"/>
              </a:ext>
            </a:extLst>
          </p:cNvPr>
          <p:cNvSpPr/>
          <p:nvPr userDrawn="1"/>
        </p:nvSpPr>
        <p:spPr>
          <a:xfrm>
            <a:off x="6444344" y="1475195"/>
            <a:ext cx="1975618" cy="1975104"/>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23" name="Subtitle 2">
            <a:extLst>
              <a:ext uri="{FF2B5EF4-FFF2-40B4-BE49-F238E27FC236}">
                <a16:creationId xmlns:a16="http://schemas.microsoft.com/office/drawing/2014/main" xmlns="" id="{DDA26FD1-8103-47E4-A692-B1304618F741}"/>
              </a:ext>
            </a:extLst>
          </p:cNvPr>
          <p:cNvSpPr>
            <a:spLocks noGrp="1"/>
          </p:cNvSpPr>
          <p:nvPr>
            <p:ph type="subTitle" idx="1" hasCustomPrompt="1"/>
          </p:nvPr>
        </p:nvSpPr>
        <p:spPr>
          <a:xfrm>
            <a:off x="6563247" y="1840073"/>
            <a:ext cx="1737813" cy="1245348"/>
          </a:xfrm>
          <a:prstGeom prst="rect">
            <a:avLst/>
          </a:prstGeom>
        </p:spPr>
        <p:txBody>
          <a:bodyPr wrap="square" anchor="ctr">
            <a:noAutofit/>
          </a:bodyPr>
          <a:lstStyle>
            <a:lvl1pPr marL="0" indent="0" algn="ctr">
              <a:lnSpc>
                <a:spcPct val="90000"/>
              </a:lnSpc>
              <a:spcBef>
                <a:spcPts val="0"/>
              </a:spcBef>
              <a:buNone/>
              <a:defRPr sz="16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To highlight or add supporting text, use this space…</a:t>
            </a:r>
          </a:p>
        </p:txBody>
      </p:sp>
    </p:spTree>
    <p:extLst>
      <p:ext uri="{BB962C8B-B14F-4D97-AF65-F5344CB8AC3E}">
        <p14:creationId xmlns:p14="http://schemas.microsoft.com/office/powerpoint/2010/main" val="11658277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wheel(1)">
                                      <p:cBhvr>
                                        <p:cTn id="7" dur="2000"/>
                                        <p:tgtEl>
                                          <p:spTgt spid="26"/>
                                        </p:tgtEl>
                                      </p:cBhvr>
                                    </p:animEffect>
                                  </p:childTnLst>
                                </p:cTn>
                              </p:par>
                            </p:childTnLst>
                          </p:cTn>
                        </p:par>
                        <p:par>
                          <p:cTn id="8" fill="hold">
                            <p:stCondLst>
                              <p:cond delay="2000"/>
                            </p:stCondLst>
                            <p:childTnLst>
                              <p:par>
                                <p:cTn id="9" presetID="21" presetClass="entr" presetSubtype="1" fill="hold" grpId="0"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wheel(1)">
                                      <p:cBhvr>
                                        <p:cTn id="11" dur="2000"/>
                                        <p:tgtEl>
                                          <p:spTgt spid="25"/>
                                        </p:tgtEl>
                                      </p:cBhvr>
                                    </p:animEffect>
                                  </p:childTnLst>
                                </p:cTn>
                              </p:par>
                            </p:childTnLst>
                          </p:cTn>
                        </p:par>
                        <p:par>
                          <p:cTn id="12" fill="hold">
                            <p:stCondLst>
                              <p:cond delay="4000"/>
                            </p:stCondLst>
                            <p:childTnLst>
                              <p:par>
                                <p:cTn id="13" presetID="21" presetClass="entr" presetSubtype="1" fill="hold" grpId="0" nodeType="afterEffect">
                                  <p:stCondLst>
                                    <p:cond delay="0"/>
                                  </p:stCondLst>
                                  <p:childTnLst>
                                    <p:set>
                                      <p:cBhvr>
                                        <p:cTn id="14" dur="1" fill="hold">
                                          <p:stCondLst>
                                            <p:cond delay="0"/>
                                          </p:stCondLst>
                                        </p:cTn>
                                        <p:tgtEl>
                                          <p:spTgt spid="21"/>
                                        </p:tgtEl>
                                        <p:attrNameLst>
                                          <p:attrName>style.visibility</p:attrName>
                                        </p:attrNameLst>
                                      </p:cBhvr>
                                      <p:to>
                                        <p:strVal val="visible"/>
                                      </p:to>
                                    </p:set>
                                    <p:animEffect transition="in" filter="wheel(1)">
                                      <p:cBhvr>
                                        <p:cTn id="15" dur="20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5" grpId="0" animBg="1"/>
      <p:bldP spid="26" grpId="0" animBg="1"/>
    </p:bld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Section Divider v1 - with subtitle">
    <p:bg>
      <p:bgPr>
        <a:solidFill>
          <a:schemeClr val="bg2"/>
        </a:solidFill>
        <a:effectLst/>
      </p:bgPr>
    </p:bg>
    <p:spTree>
      <p:nvGrpSpPr>
        <p:cNvPr id="1" name=""/>
        <p:cNvGrpSpPr/>
        <p:nvPr/>
      </p:nvGrpSpPr>
      <p:grpSpPr>
        <a:xfrm>
          <a:off x="0" y="0"/>
          <a:ext cx="0" cy="0"/>
          <a:chOff x="0" y="0"/>
          <a:chExt cx="0" cy="0"/>
        </a:xfrm>
      </p:grpSpPr>
      <p:sp>
        <p:nvSpPr>
          <p:cNvPr id="32" name="TextBox 31">
            <a:extLst>
              <a:ext uri="{FF2B5EF4-FFF2-40B4-BE49-F238E27FC236}">
                <a16:creationId xmlns:a16="http://schemas.microsoft.com/office/drawing/2014/main" xmlns="" id="{3D027264-FFD5-4664-9F28-20A1BCF7F9C4}"/>
              </a:ext>
            </a:extLst>
          </p:cNvPr>
          <p:cNvSpPr txBox="1"/>
          <p:nvPr userDrawn="1"/>
        </p:nvSpPr>
        <p:spPr>
          <a:xfrm>
            <a:off x="11470597" y="6434405"/>
            <a:ext cx="282440" cy="166614"/>
          </a:xfrm>
          <a:prstGeom prst="rect">
            <a:avLst/>
          </a:prstGeom>
          <a:noFill/>
        </p:spPr>
        <p:txBody>
          <a:bodyPr wrap="square" lIns="0" tIns="0" rIns="0" bIns="0" rtlCol="0" anchor="ctr">
            <a:noAutofit/>
          </a:bodyPr>
          <a:lstStyle/>
          <a:p>
            <a:pPr algn="r"/>
            <a:fld id="{D32B1299-5D1F-4CF7-9AC0-55CF30817FA5}" type="slidenum">
              <a:rPr lang="en-US" sz="1000" smtClean="0">
                <a:solidFill>
                  <a:schemeClr val="bg1"/>
                </a:solidFill>
                <a:latin typeface="Avenir Roman"/>
                <a:cs typeface="Avenir Roman"/>
              </a:rPr>
              <a:pPr algn="r"/>
              <a:t>‹#›</a:t>
            </a:fld>
            <a:endParaRPr kumimoji="0" lang="en-US" sz="1000" u="none" strike="noStrike" kern="1200" cap="none" spc="0" normalizeH="0" baseline="0" noProof="0" dirty="0">
              <a:ln>
                <a:noFill/>
              </a:ln>
              <a:solidFill>
                <a:schemeClr val="bg1"/>
              </a:solidFill>
              <a:effectLst/>
              <a:uLnTx/>
              <a:uFillTx/>
              <a:latin typeface="Avenir Roman"/>
              <a:cs typeface="Avenir Roman"/>
            </a:endParaRPr>
          </a:p>
        </p:txBody>
      </p:sp>
      <p:sp>
        <p:nvSpPr>
          <p:cNvPr id="35" name="Rectangle 34">
            <a:extLst>
              <a:ext uri="{FF2B5EF4-FFF2-40B4-BE49-F238E27FC236}">
                <a16:creationId xmlns:a16="http://schemas.microsoft.com/office/drawing/2014/main" xmlns="" id="{15AA81F1-FB1E-4A27-8998-A3F65FCB5469}"/>
              </a:ext>
            </a:extLst>
          </p:cNvPr>
          <p:cNvSpPr/>
          <p:nvPr userDrawn="1"/>
        </p:nvSpPr>
        <p:spPr>
          <a:xfrm>
            <a:off x="351223" y="6402296"/>
            <a:ext cx="3000320" cy="230832"/>
          </a:xfrm>
          <a:prstGeom prst="rect">
            <a:avLst/>
          </a:prstGeom>
        </p:spPr>
        <p:txBody>
          <a:bodyPr wrap="none">
            <a:spAutoFit/>
          </a:bodyPr>
          <a:lstStyle/>
          <a:p>
            <a:r>
              <a:rPr lang="en-US" sz="900" dirty="0">
                <a:solidFill>
                  <a:schemeClr val="bg1"/>
                </a:solidFill>
                <a:latin typeface="Avenir Roman"/>
                <a:cs typeface="Avenir Roman"/>
              </a:rPr>
              <a:t>Copyright © 2020 Infogain Corporation. All Rights Reserved.</a:t>
            </a:r>
          </a:p>
        </p:txBody>
      </p:sp>
      <p:sp>
        <p:nvSpPr>
          <p:cNvPr id="38" name="Oval 37">
            <a:extLst>
              <a:ext uri="{FF2B5EF4-FFF2-40B4-BE49-F238E27FC236}">
                <a16:creationId xmlns:a16="http://schemas.microsoft.com/office/drawing/2014/main" xmlns="" id="{6223CD6E-27C2-414B-99FE-78D1D98AAD06}"/>
              </a:ext>
            </a:extLst>
          </p:cNvPr>
          <p:cNvSpPr/>
          <p:nvPr userDrawn="1"/>
        </p:nvSpPr>
        <p:spPr>
          <a:xfrm>
            <a:off x="3770931" y="898473"/>
            <a:ext cx="4650137" cy="4648926"/>
          </a:xfrm>
          <a:prstGeom prst="ellipse">
            <a:avLst/>
          </a:prstGeom>
          <a:solidFill>
            <a:schemeClr val="bg2"/>
          </a:solidFill>
          <a:ln w="3175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41" name="Oval 40">
            <a:extLst>
              <a:ext uri="{FF2B5EF4-FFF2-40B4-BE49-F238E27FC236}">
                <a16:creationId xmlns:a16="http://schemas.microsoft.com/office/drawing/2014/main" xmlns="" id="{77C9A1D9-D296-458E-ACEC-E778E5EE2E32}"/>
              </a:ext>
            </a:extLst>
          </p:cNvPr>
          <p:cNvSpPr/>
          <p:nvPr userDrawn="1"/>
        </p:nvSpPr>
        <p:spPr>
          <a:xfrm>
            <a:off x="6822950" y="4186866"/>
            <a:ext cx="1598118" cy="1597702"/>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42" name="Subtitle 2">
            <a:extLst>
              <a:ext uri="{FF2B5EF4-FFF2-40B4-BE49-F238E27FC236}">
                <a16:creationId xmlns:a16="http://schemas.microsoft.com/office/drawing/2014/main" xmlns="" id="{3C5D5E26-EC47-4A53-A976-2798FA731462}"/>
              </a:ext>
            </a:extLst>
          </p:cNvPr>
          <p:cNvSpPr>
            <a:spLocks noGrp="1"/>
          </p:cNvSpPr>
          <p:nvPr>
            <p:ph type="subTitle" idx="1" hasCustomPrompt="1"/>
          </p:nvPr>
        </p:nvSpPr>
        <p:spPr>
          <a:xfrm>
            <a:off x="6943430" y="4363043"/>
            <a:ext cx="1357157" cy="1245348"/>
          </a:xfrm>
          <a:prstGeom prst="rect">
            <a:avLst/>
          </a:prstGeom>
        </p:spPr>
        <p:txBody>
          <a:bodyPr wrap="square" anchor="ctr">
            <a:noAutofit/>
          </a:bodyPr>
          <a:lstStyle>
            <a:lvl1pPr marL="0" indent="0" algn="ctr">
              <a:lnSpc>
                <a:spcPct val="90000"/>
              </a:lnSpc>
              <a:spcBef>
                <a:spcPts val="0"/>
              </a:spcBef>
              <a:buNone/>
              <a:defRPr sz="12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To highlight or add supporting text, use this space…</a:t>
            </a:r>
          </a:p>
        </p:txBody>
      </p:sp>
      <p:sp>
        <p:nvSpPr>
          <p:cNvPr id="3" name="Text Placeholder 2">
            <a:extLst>
              <a:ext uri="{FF2B5EF4-FFF2-40B4-BE49-F238E27FC236}">
                <a16:creationId xmlns:a16="http://schemas.microsoft.com/office/drawing/2014/main" xmlns="" id="{5D6B3E54-5FB5-4437-A6B6-F6CA40F99F2C}"/>
              </a:ext>
            </a:extLst>
          </p:cNvPr>
          <p:cNvSpPr>
            <a:spLocks noGrp="1"/>
          </p:cNvSpPr>
          <p:nvPr>
            <p:ph type="body" sz="quarter" idx="10" hasCustomPrompt="1"/>
          </p:nvPr>
        </p:nvSpPr>
        <p:spPr>
          <a:xfrm>
            <a:off x="3770933" y="2102201"/>
            <a:ext cx="4650135" cy="2241470"/>
          </a:xfrm>
        </p:spPr>
        <p:txBody>
          <a:bodyPr anchor="ctr">
            <a:noAutofit/>
          </a:bodyPr>
          <a:lstStyle>
            <a:lvl1pPr marL="0" indent="0" algn="ctr">
              <a:lnSpc>
                <a:spcPct val="90000"/>
              </a:lnSpc>
              <a:spcBef>
                <a:spcPts val="0"/>
              </a:spcBef>
              <a:buNone/>
              <a:defRPr sz="4800">
                <a:solidFill>
                  <a:schemeClr val="bg1"/>
                </a:solidFill>
              </a:defRPr>
            </a:lvl1pPr>
          </a:lstStyle>
          <a:p>
            <a:pPr lvl="0"/>
            <a:r>
              <a:rPr lang="en-US"/>
              <a:t>Section Divider</a:t>
            </a:r>
          </a:p>
        </p:txBody>
      </p:sp>
      <p:pic>
        <p:nvPicPr>
          <p:cNvPr id="10" name="Picture 9"/>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685311" y="139308"/>
            <a:ext cx="1301156" cy="528814"/>
          </a:xfrm>
          <a:prstGeom prst="rect">
            <a:avLst/>
          </a:prstGeom>
        </p:spPr>
      </p:pic>
    </p:spTree>
    <p:extLst>
      <p:ext uri="{BB962C8B-B14F-4D97-AF65-F5344CB8AC3E}">
        <p14:creationId xmlns:p14="http://schemas.microsoft.com/office/powerpoint/2010/main" val="25255099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Section Divider v1 - without subtitle">
    <p:bg>
      <p:bgPr>
        <a:solidFill>
          <a:schemeClr val="bg2"/>
        </a:solidFill>
        <a:effectLst/>
      </p:bgPr>
    </p:bg>
    <p:spTree>
      <p:nvGrpSpPr>
        <p:cNvPr id="1" name=""/>
        <p:cNvGrpSpPr/>
        <p:nvPr/>
      </p:nvGrpSpPr>
      <p:grpSpPr>
        <a:xfrm>
          <a:off x="0" y="0"/>
          <a:ext cx="0" cy="0"/>
          <a:chOff x="0" y="0"/>
          <a:chExt cx="0" cy="0"/>
        </a:xfrm>
      </p:grpSpPr>
      <p:sp>
        <p:nvSpPr>
          <p:cNvPr id="32" name="TextBox 31">
            <a:extLst>
              <a:ext uri="{FF2B5EF4-FFF2-40B4-BE49-F238E27FC236}">
                <a16:creationId xmlns:a16="http://schemas.microsoft.com/office/drawing/2014/main" xmlns="" id="{3D027264-FFD5-4664-9F28-20A1BCF7F9C4}"/>
              </a:ext>
            </a:extLst>
          </p:cNvPr>
          <p:cNvSpPr txBox="1"/>
          <p:nvPr userDrawn="1"/>
        </p:nvSpPr>
        <p:spPr>
          <a:xfrm>
            <a:off x="11470597" y="6434405"/>
            <a:ext cx="282440" cy="166614"/>
          </a:xfrm>
          <a:prstGeom prst="rect">
            <a:avLst/>
          </a:prstGeom>
          <a:noFill/>
        </p:spPr>
        <p:txBody>
          <a:bodyPr wrap="square" lIns="0" tIns="0" rIns="0" bIns="0" rtlCol="0" anchor="ctr">
            <a:noAutofit/>
          </a:bodyPr>
          <a:lstStyle/>
          <a:p>
            <a:pPr algn="r"/>
            <a:fld id="{D32B1299-5D1F-4CF7-9AC0-55CF30817FA5}" type="slidenum">
              <a:rPr lang="en-US" sz="1000" smtClean="0">
                <a:solidFill>
                  <a:schemeClr val="bg1"/>
                </a:solidFill>
                <a:latin typeface="Avenir Roman"/>
                <a:cs typeface="Avenir Roman"/>
              </a:rPr>
              <a:pPr algn="r"/>
              <a:t>‹#›</a:t>
            </a:fld>
            <a:endParaRPr kumimoji="0" lang="en-US" sz="1000" u="none" strike="noStrike" kern="1200" cap="none" spc="0" normalizeH="0" baseline="0" noProof="0" dirty="0">
              <a:ln>
                <a:noFill/>
              </a:ln>
              <a:solidFill>
                <a:schemeClr val="bg1"/>
              </a:solidFill>
              <a:effectLst/>
              <a:uLnTx/>
              <a:uFillTx/>
              <a:latin typeface="Avenir Roman"/>
              <a:cs typeface="Avenir Roman"/>
            </a:endParaRPr>
          </a:p>
        </p:txBody>
      </p:sp>
      <p:sp>
        <p:nvSpPr>
          <p:cNvPr id="35" name="Rectangle 34">
            <a:extLst>
              <a:ext uri="{FF2B5EF4-FFF2-40B4-BE49-F238E27FC236}">
                <a16:creationId xmlns:a16="http://schemas.microsoft.com/office/drawing/2014/main" xmlns="" id="{15AA81F1-FB1E-4A27-8998-A3F65FCB5469}"/>
              </a:ext>
            </a:extLst>
          </p:cNvPr>
          <p:cNvSpPr/>
          <p:nvPr userDrawn="1"/>
        </p:nvSpPr>
        <p:spPr>
          <a:xfrm>
            <a:off x="351223" y="6402296"/>
            <a:ext cx="3000320" cy="230832"/>
          </a:xfrm>
          <a:prstGeom prst="rect">
            <a:avLst/>
          </a:prstGeom>
        </p:spPr>
        <p:txBody>
          <a:bodyPr wrap="none">
            <a:spAutoFit/>
          </a:bodyPr>
          <a:lstStyle/>
          <a:p>
            <a:r>
              <a:rPr lang="en-US" sz="900" dirty="0">
                <a:solidFill>
                  <a:schemeClr val="bg1"/>
                </a:solidFill>
                <a:latin typeface="Avenir Roman"/>
                <a:cs typeface="Avenir Roman"/>
              </a:rPr>
              <a:t>Copyright © 2020 Infogain Corporation. All Rights Reserved.</a:t>
            </a:r>
          </a:p>
        </p:txBody>
      </p:sp>
      <p:sp>
        <p:nvSpPr>
          <p:cNvPr id="38" name="Oval 37">
            <a:extLst>
              <a:ext uri="{FF2B5EF4-FFF2-40B4-BE49-F238E27FC236}">
                <a16:creationId xmlns:a16="http://schemas.microsoft.com/office/drawing/2014/main" xmlns="" id="{6223CD6E-27C2-414B-99FE-78D1D98AAD06}"/>
              </a:ext>
            </a:extLst>
          </p:cNvPr>
          <p:cNvSpPr/>
          <p:nvPr userDrawn="1"/>
        </p:nvSpPr>
        <p:spPr>
          <a:xfrm>
            <a:off x="3770931" y="898473"/>
            <a:ext cx="4650137" cy="4648926"/>
          </a:xfrm>
          <a:prstGeom prst="ellipse">
            <a:avLst/>
          </a:prstGeom>
          <a:solidFill>
            <a:schemeClr val="bg2"/>
          </a:solidFill>
          <a:ln w="3175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3" name="Text Placeholder 2">
            <a:extLst>
              <a:ext uri="{FF2B5EF4-FFF2-40B4-BE49-F238E27FC236}">
                <a16:creationId xmlns:a16="http://schemas.microsoft.com/office/drawing/2014/main" xmlns="" id="{5D6B3E54-5FB5-4437-A6B6-F6CA40F99F2C}"/>
              </a:ext>
            </a:extLst>
          </p:cNvPr>
          <p:cNvSpPr>
            <a:spLocks noGrp="1"/>
          </p:cNvSpPr>
          <p:nvPr>
            <p:ph type="body" sz="quarter" idx="10" hasCustomPrompt="1"/>
          </p:nvPr>
        </p:nvSpPr>
        <p:spPr>
          <a:xfrm>
            <a:off x="3770933" y="2102201"/>
            <a:ext cx="4650135" cy="2241470"/>
          </a:xfrm>
        </p:spPr>
        <p:txBody>
          <a:bodyPr anchor="ctr">
            <a:noAutofit/>
          </a:bodyPr>
          <a:lstStyle>
            <a:lvl1pPr marL="0" indent="0" algn="ctr">
              <a:lnSpc>
                <a:spcPct val="90000"/>
              </a:lnSpc>
              <a:spcBef>
                <a:spcPts val="0"/>
              </a:spcBef>
              <a:buNone/>
              <a:defRPr sz="4800">
                <a:solidFill>
                  <a:schemeClr val="bg1"/>
                </a:solidFill>
              </a:defRPr>
            </a:lvl1pPr>
          </a:lstStyle>
          <a:p>
            <a:pPr lvl="0"/>
            <a:r>
              <a:rPr lang="en-US" dirty="0"/>
              <a:t>Section Divider</a:t>
            </a:r>
          </a:p>
        </p:txBody>
      </p:sp>
      <p:pic>
        <p:nvPicPr>
          <p:cNvPr id="10" name="Picture 9"/>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685311" y="139308"/>
            <a:ext cx="1301156" cy="528814"/>
          </a:xfrm>
          <a:prstGeom prst="rect">
            <a:avLst/>
          </a:prstGeom>
        </p:spPr>
      </p:pic>
    </p:spTree>
    <p:extLst>
      <p:ext uri="{BB962C8B-B14F-4D97-AF65-F5344CB8AC3E}">
        <p14:creationId xmlns:p14="http://schemas.microsoft.com/office/powerpoint/2010/main" val="6590953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Section Divider v2">
    <p:bg>
      <p:bgPr>
        <a:solidFill>
          <a:schemeClr val="tx2"/>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xmlns="" id="{72C62C3E-B473-416F-A867-9AF790849B04}"/>
              </a:ext>
            </a:extLst>
          </p:cNvPr>
          <p:cNvSpPr>
            <a:spLocks noGrp="1"/>
          </p:cNvSpPr>
          <p:nvPr>
            <p:ph type="title" hasCustomPrompt="1"/>
          </p:nvPr>
        </p:nvSpPr>
        <p:spPr>
          <a:xfrm>
            <a:off x="767869" y="1582059"/>
            <a:ext cx="7151276" cy="315704"/>
          </a:xfrm>
        </p:spPr>
        <p:txBody>
          <a:bodyPr/>
          <a:lstStyle>
            <a:lvl1pPr>
              <a:defRPr baseline="0">
                <a:solidFill>
                  <a:schemeClr val="bg1"/>
                </a:solidFill>
              </a:defRPr>
            </a:lvl1pPr>
          </a:lstStyle>
          <a:p>
            <a:r>
              <a:rPr lang="en-US"/>
              <a:t>SECTION HEADING</a:t>
            </a:r>
          </a:p>
        </p:txBody>
      </p:sp>
      <p:sp>
        <p:nvSpPr>
          <p:cNvPr id="32" name="TextBox 31">
            <a:extLst>
              <a:ext uri="{FF2B5EF4-FFF2-40B4-BE49-F238E27FC236}">
                <a16:creationId xmlns:a16="http://schemas.microsoft.com/office/drawing/2014/main" xmlns="" id="{3D027264-FFD5-4664-9F28-20A1BCF7F9C4}"/>
              </a:ext>
            </a:extLst>
          </p:cNvPr>
          <p:cNvSpPr txBox="1"/>
          <p:nvPr userDrawn="1"/>
        </p:nvSpPr>
        <p:spPr>
          <a:xfrm>
            <a:off x="11470597" y="6434405"/>
            <a:ext cx="282440" cy="166614"/>
          </a:xfrm>
          <a:prstGeom prst="rect">
            <a:avLst/>
          </a:prstGeom>
          <a:noFill/>
        </p:spPr>
        <p:txBody>
          <a:bodyPr wrap="square" lIns="0" tIns="0" rIns="0" bIns="0" rtlCol="0" anchor="ctr">
            <a:noAutofit/>
          </a:bodyPr>
          <a:lstStyle/>
          <a:p>
            <a:pPr algn="r"/>
            <a:fld id="{D32B1299-5D1F-4CF7-9AC0-55CF30817FA5}" type="slidenum">
              <a:rPr lang="en-US" sz="1000" smtClean="0">
                <a:solidFill>
                  <a:schemeClr val="bg1"/>
                </a:solidFill>
                <a:latin typeface="Avenir Roman"/>
                <a:cs typeface="Avenir Roman"/>
              </a:rPr>
              <a:pPr algn="r"/>
              <a:t>‹#›</a:t>
            </a:fld>
            <a:endParaRPr kumimoji="0" lang="en-US" sz="1000" u="none" strike="noStrike" kern="1200" cap="none" spc="0" normalizeH="0" baseline="0" noProof="0" dirty="0">
              <a:ln>
                <a:noFill/>
              </a:ln>
              <a:solidFill>
                <a:schemeClr val="bg1"/>
              </a:solidFill>
              <a:effectLst/>
              <a:uLnTx/>
              <a:uFillTx/>
              <a:latin typeface="Avenir Roman"/>
              <a:cs typeface="Avenir Roman"/>
            </a:endParaRPr>
          </a:p>
        </p:txBody>
      </p:sp>
      <p:sp>
        <p:nvSpPr>
          <p:cNvPr id="35" name="Rectangle 34">
            <a:extLst>
              <a:ext uri="{FF2B5EF4-FFF2-40B4-BE49-F238E27FC236}">
                <a16:creationId xmlns:a16="http://schemas.microsoft.com/office/drawing/2014/main" xmlns="" id="{15AA81F1-FB1E-4A27-8998-A3F65FCB5469}"/>
              </a:ext>
            </a:extLst>
          </p:cNvPr>
          <p:cNvSpPr/>
          <p:nvPr userDrawn="1"/>
        </p:nvSpPr>
        <p:spPr>
          <a:xfrm>
            <a:off x="351223" y="6402296"/>
            <a:ext cx="3000320" cy="230832"/>
          </a:xfrm>
          <a:prstGeom prst="rect">
            <a:avLst/>
          </a:prstGeom>
        </p:spPr>
        <p:txBody>
          <a:bodyPr wrap="none">
            <a:spAutoFit/>
          </a:bodyPr>
          <a:lstStyle/>
          <a:p>
            <a:r>
              <a:rPr lang="en-US" sz="900" dirty="0">
                <a:solidFill>
                  <a:schemeClr val="bg1"/>
                </a:solidFill>
                <a:latin typeface="Avenir Roman"/>
                <a:cs typeface="Avenir Roman"/>
              </a:rPr>
              <a:t>Copyright © 2020 Infogain Corporation. All Rights Reserved.</a:t>
            </a:r>
          </a:p>
        </p:txBody>
      </p:sp>
      <p:sp>
        <p:nvSpPr>
          <p:cNvPr id="14" name="Text Placeholder 17">
            <a:extLst>
              <a:ext uri="{FF2B5EF4-FFF2-40B4-BE49-F238E27FC236}">
                <a16:creationId xmlns:a16="http://schemas.microsoft.com/office/drawing/2014/main" xmlns="" id="{B3E88B52-A8F8-42C0-A544-92EB6CF0687F}"/>
              </a:ext>
            </a:extLst>
          </p:cNvPr>
          <p:cNvSpPr>
            <a:spLocks noGrp="1"/>
          </p:cNvSpPr>
          <p:nvPr>
            <p:ph type="body" sz="quarter" idx="10" hasCustomPrompt="1"/>
          </p:nvPr>
        </p:nvSpPr>
        <p:spPr>
          <a:xfrm>
            <a:off x="767869" y="4012791"/>
            <a:ext cx="7151276" cy="315913"/>
          </a:xfrm>
          <a:prstGeom prst="rect">
            <a:avLst/>
          </a:prstGeom>
        </p:spPr>
        <p:txBody>
          <a:bodyPr lIns="0" tIns="0" rIns="0" bIns="0" anchor="t">
            <a:noAutofit/>
          </a:bodyPr>
          <a:lstStyle>
            <a:lvl1pPr marL="0" indent="0" algn="l">
              <a:spcBef>
                <a:spcPts val="0"/>
              </a:spcBef>
              <a:buNone/>
              <a:defRPr sz="1400" spc="0" baseline="0">
                <a:solidFill>
                  <a:schemeClr val="bg1"/>
                </a:solidFill>
              </a:defRPr>
            </a:lvl1pPr>
          </a:lstStyle>
          <a:p>
            <a:pPr lvl="0"/>
            <a:r>
              <a:rPr lang="en-US"/>
              <a:t>Place holder for subtitle</a:t>
            </a:r>
          </a:p>
        </p:txBody>
      </p:sp>
      <p:sp>
        <p:nvSpPr>
          <p:cNvPr id="17" name="Text Placeholder 17">
            <a:extLst>
              <a:ext uri="{FF2B5EF4-FFF2-40B4-BE49-F238E27FC236}">
                <a16:creationId xmlns:a16="http://schemas.microsoft.com/office/drawing/2014/main" xmlns="" id="{D95356D2-AFDD-42A5-A465-237B8096BB51}"/>
              </a:ext>
            </a:extLst>
          </p:cNvPr>
          <p:cNvSpPr>
            <a:spLocks noGrp="1"/>
          </p:cNvSpPr>
          <p:nvPr>
            <p:ph type="body" sz="quarter" idx="11" hasCustomPrompt="1"/>
          </p:nvPr>
        </p:nvSpPr>
        <p:spPr>
          <a:xfrm>
            <a:off x="767869" y="1993449"/>
            <a:ext cx="7151276" cy="1965093"/>
          </a:xfrm>
          <a:prstGeom prst="rect">
            <a:avLst/>
          </a:prstGeom>
        </p:spPr>
        <p:txBody>
          <a:bodyPr lIns="0" tIns="0" rIns="0" bIns="0" anchor="ctr">
            <a:noAutofit/>
          </a:bodyPr>
          <a:lstStyle>
            <a:lvl1pPr marL="0" indent="0" algn="l">
              <a:lnSpc>
                <a:spcPct val="90000"/>
              </a:lnSpc>
              <a:spcBef>
                <a:spcPts val="0"/>
              </a:spcBef>
              <a:buNone/>
              <a:defRPr sz="6000" spc="0" baseline="0">
                <a:solidFill>
                  <a:schemeClr val="bg1"/>
                </a:solidFill>
              </a:defRPr>
            </a:lvl1pPr>
          </a:lstStyle>
          <a:p>
            <a:pPr lvl="0"/>
            <a:r>
              <a:rPr lang="en-US"/>
              <a:t>Place holder for Section Divider</a:t>
            </a:r>
          </a:p>
        </p:txBody>
      </p:sp>
      <p:pic>
        <p:nvPicPr>
          <p:cNvPr id="9" name="Picture 8"/>
          <p:cNvPicPr>
            <a:picLocks noChangeAspect="1"/>
          </p:cNvPicPr>
          <p:nvPr userDrawn="1"/>
        </p:nvPicPr>
        <p:blipFill>
          <a:blip r:embed="rId2" cstate="print">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10685311" y="139308"/>
            <a:ext cx="1301156" cy="528814"/>
          </a:xfrm>
          <a:prstGeom prst="rect">
            <a:avLst/>
          </a:prstGeom>
        </p:spPr>
      </p:pic>
    </p:spTree>
    <p:extLst>
      <p:ext uri="{BB962C8B-B14F-4D97-AF65-F5344CB8AC3E}">
        <p14:creationId xmlns:p14="http://schemas.microsoft.com/office/powerpoint/2010/main" val="28367830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9.xml"/><Relationship Id="rId13" Type="http://schemas.openxmlformats.org/officeDocument/2006/relationships/theme" Target="../theme/theme2.xml"/><Relationship Id="rId3" Type="http://schemas.openxmlformats.org/officeDocument/2006/relationships/slideLayout" Target="../slideLayouts/slideLayout34.xml"/><Relationship Id="rId7" Type="http://schemas.openxmlformats.org/officeDocument/2006/relationships/slideLayout" Target="../slideLayouts/slideLayout38.xml"/><Relationship Id="rId12" Type="http://schemas.openxmlformats.org/officeDocument/2006/relationships/slideLayout" Target="../slideLayouts/slideLayout43.xml"/><Relationship Id="rId2" Type="http://schemas.openxmlformats.org/officeDocument/2006/relationships/slideLayout" Target="../slideLayouts/slideLayout33.xml"/><Relationship Id="rId1" Type="http://schemas.openxmlformats.org/officeDocument/2006/relationships/slideLayout" Target="../slideLayouts/slideLayout32.xml"/><Relationship Id="rId6" Type="http://schemas.openxmlformats.org/officeDocument/2006/relationships/slideLayout" Target="../slideLayouts/slideLayout37.xml"/><Relationship Id="rId11" Type="http://schemas.openxmlformats.org/officeDocument/2006/relationships/slideLayout" Target="../slideLayouts/slideLayout42.xml"/><Relationship Id="rId5" Type="http://schemas.openxmlformats.org/officeDocument/2006/relationships/slideLayout" Target="../slideLayouts/slideLayout36.xml"/><Relationship Id="rId10" Type="http://schemas.openxmlformats.org/officeDocument/2006/relationships/slideLayout" Target="../slideLayouts/slideLayout41.xml"/><Relationship Id="rId4" Type="http://schemas.openxmlformats.org/officeDocument/2006/relationships/slideLayout" Target="../slideLayouts/slideLayout35.xml"/><Relationship Id="rId9" Type="http://schemas.openxmlformats.org/officeDocument/2006/relationships/slideLayout" Target="../slideLayouts/slideLayout40.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38962" y="245863"/>
            <a:ext cx="9050409" cy="315704"/>
          </a:xfrm>
          <a:prstGeom prst="rect">
            <a:avLst/>
          </a:prstGeom>
        </p:spPr>
        <p:txBody>
          <a:bodyPr vert="horz" wrap="square" lIns="0" tIns="0" rIns="0" bIns="0" rtlCol="0" anchor="b">
            <a:noAutofit/>
          </a:bodyPr>
          <a:lstStyle/>
          <a:p>
            <a:r>
              <a:rPr lang="en-US"/>
              <a:t>SECTION HEADING</a:t>
            </a:r>
          </a:p>
        </p:txBody>
      </p:sp>
      <p:sp>
        <p:nvSpPr>
          <p:cNvPr id="3" name="Text Placeholder 2"/>
          <p:cNvSpPr>
            <a:spLocks noGrp="1"/>
          </p:cNvSpPr>
          <p:nvPr>
            <p:ph type="body" idx="1"/>
          </p:nvPr>
        </p:nvSpPr>
        <p:spPr>
          <a:xfrm>
            <a:off x="456927" y="1066801"/>
            <a:ext cx="11296110" cy="5059365"/>
          </a:xfrm>
          <a:prstGeom prst="rect">
            <a:avLst/>
          </a:prstGeom>
        </p:spPr>
        <p:txBody>
          <a:bodyPr vert="horz" lIns="91440" tIns="45720" rIns="91440" bIns="45720" rtlCol="0">
            <a:normAutofit/>
          </a:bodyPr>
          <a:lstStyle/>
          <a:p>
            <a:pPr lvl="0"/>
            <a:r>
              <a:rPr lang="x-none"/>
              <a:t>Click to edit Master text styles</a:t>
            </a:r>
          </a:p>
          <a:p>
            <a:pPr lvl="1"/>
            <a:r>
              <a:rPr lang="x-none"/>
              <a:t>Second level</a:t>
            </a:r>
          </a:p>
          <a:p>
            <a:pPr lvl="2"/>
            <a:r>
              <a:rPr lang="x-none"/>
              <a:t>Third level</a:t>
            </a:r>
          </a:p>
          <a:p>
            <a:pPr lvl="3"/>
            <a:r>
              <a:rPr lang="x-none"/>
              <a:t>Fourth level</a:t>
            </a:r>
          </a:p>
          <a:p>
            <a:pPr lvl="4"/>
            <a:r>
              <a:rPr lang="x-none"/>
              <a:t>Fifth level</a:t>
            </a:r>
            <a:endParaRPr lang="en-US"/>
          </a:p>
        </p:txBody>
      </p:sp>
      <p:sp>
        <p:nvSpPr>
          <p:cNvPr id="9" name="TextBox 8">
            <a:extLst>
              <a:ext uri="{FF2B5EF4-FFF2-40B4-BE49-F238E27FC236}">
                <a16:creationId xmlns:a16="http://schemas.microsoft.com/office/drawing/2014/main" xmlns="" id="{3230B90F-242E-4EDF-94F3-70B9791F7EF3}"/>
              </a:ext>
            </a:extLst>
          </p:cNvPr>
          <p:cNvSpPr txBox="1"/>
          <p:nvPr userDrawn="1"/>
        </p:nvSpPr>
        <p:spPr>
          <a:xfrm>
            <a:off x="11470597" y="6601381"/>
            <a:ext cx="282440" cy="166614"/>
          </a:xfrm>
          <a:prstGeom prst="rect">
            <a:avLst/>
          </a:prstGeom>
          <a:noFill/>
        </p:spPr>
        <p:txBody>
          <a:bodyPr wrap="square" lIns="0" tIns="0" rIns="0" bIns="0" rtlCol="0" anchor="ctr">
            <a:noAutofit/>
          </a:bodyPr>
          <a:lstStyle/>
          <a:p>
            <a:pPr algn="r"/>
            <a:fld id="{D32B1299-5D1F-4CF7-9AC0-55CF30817FA5}" type="slidenum">
              <a:rPr lang="en-US" sz="1000" smtClean="0">
                <a:solidFill>
                  <a:schemeClr val="bg1">
                    <a:lumMod val="50000"/>
                  </a:schemeClr>
                </a:solidFill>
                <a:latin typeface="+mj-lt"/>
                <a:cs typeface="Avenir Roman"/>
              </a:rPr>
              <a:pPr algn="r"/>
              <a:t>‹#›</a:t>
            </a:fld>
            <a:endParaRPr kumimoji="0" lang="en-US" sz="1000" u="none" strike="noStrike" kern="1200" cap="none" spc="0" normalizeH="0" baseline="0" noProof="0" dirty="0">
              <a:ln>
                <a:noFill/>
              </a:ln>
              <a:solidFill>
                <a:schemeClr val="bg1">
                  <a:lumMod val="50000"/>
                </a:schemeClr>
              </a:solidFill>
              <a:effectLst/>
              <a:uLnTx/>
              <a:uFillTx/>
              <a:latin typeface="+mj-lt"/>
              <a:cs typeface="Avenir Roman"/>
            </a:endParaRPr>
          </a:p>
        </p:txBody>
      </p:sp>
      <p:sp>
        <p:nvSpPr>
          <p:cNvPr id="13" name="Rectangle 12">
            <a:extLst>
              <a:ext uri="{FF2B5EF4-FFF2-40B4-BE49-F238E27FC236}">
                <a16:creationId xmlns:a16="http://schemas.microsoft.com/office/drawing/2014/main" xmlns="" id="{8F56F0B2-4CBF-477D-95D0-F4A877A249B7}"/>
              </a:ext>
            </a:extLst>
          </p:cNvPr>
          <p:cNvSpPr/>
          <p:nvPr userDrawn="1"/>
        </p:nvSpPr>
        <p:spPr>
          <a:xfrm>
            <a:off x="351223" y="6569272"/>
            <a:ext cx="3115766" cy="230832"/>
          </a:xfrm>
          <a:prstGeom prst="rect">
            <a:avLst/>
          </a:prstGeom>
        </p:spPr>
        <p:txBody>
          <a:bodyPr wrap="none">
            <a:spAutoFit/>
          </a:bodyPr>
          <a:lstStyle/>
          <a:p>
            <a:r>
              <a:rPr lang="en-US" sz="900" b="0" dirty="0">
                <a:solidFill>
                  <a:schemeClr val="bg1">
                    <a:lumMod val="95000"/>
                  </a:schemeClr>
                </a:solidFill>
                <a:latin typeface="+mj-lt"/>
                <a:cs typeface="Avenir Roman"/>
              </a:rPr>
              <a:t>Copyright © 2020 Infogain Corporation. All Rights Reserved.</a:t>
            </a:r>
          </a:p>
        </p:txBody>
      </p:sp>
      <p:pic>
        <p:nvPicPr>
          <p:cNvPr id="8" name="Picture 7"/>
          <p:cNvPicPr>
            <a:picLocks noChangeAspect="1"/>
          </p:cNvPicPr>
          <p:nvPr userDrawn="1"/>
        </p:nvPicPr>
        <p:blipFill>
          <a:blip r:embed="rId33" cstate="print">
            <a:extLst>
              <a:ext uri="{28A0092B-C50C-407E-A947-70E740481C1C}">
                <a14:useLocalDpi xmlns:a14="http://schemas.microsoft.com/office/drawing/2010/main" val="0"/>
              </a:ext>
            </a:extLst>
          </a:blip>
          <a:stretch>
            <a:fillRect/>
          </a:stretch>
        </p:blipFill>
        <p:spPr>
          <a:xfrm>
            <a:off x="10685311" y="139308"/>
            <a:ext cx="1301156" cy="528814"/>
          </a:xfrm>
          <a:prstGeom prst="rect">
            <a:avLst/>
          </a:prstGeom>
        </p:spPr>
      </p:pic>
    </p:spTree>
    <p:extLst>
      <p:ext uri="{BB962C8B-B14F-4D97-AF65-F5344CB8AC3E}">
        <p14:creationId xmlns:p14="http://schemas.microsoft.com/office/powerpoint/2010/main" val="307647353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Lst>
  <p:txStyles>
    <p:titleStyle>
      <a:lvl1pPr algn="l" defTabSz="457200" rtl="0" eaLnBrk="1" latinLnBrk="0" hangingPunct="1">
        <a:spcBef>
          <a:spcPct val="0"/>
        </a:spcBef>
        <a:buNone/>
        <a:defRPr sz="1600" kern="1200" cap="all" spc="0" baseline="0">
          <a:solidFill>
            <a:schemeClr val="bg2"/>
          </a:solidFill>
          <a:latin typeface="+mj-lt"/>
          <a:ea typeface="+mj-ea"/>
          <a:cs typeface="+mj-cs"/>
        </a:defRPr>
      </a:lvl1pPr>
    </p:titleStyle>
    <p:bodyStyle>
      <a:lvl1pPr marL="342900" indent="-342900" algn="l" defTabSz="457200" rtl="0" eaLnBrk="1" latinLnBrk="0" hangingPunct="1">
        <a:spcBef>
          <a:spcPts val="1600"/>
        </a:spcBef>
        <a:buClr>
          <a:schemeClr val="bg2"/>
        </a:buClr>
        <a:buFontTx/>
        <a:buChar char="◌"/>
        <a:defRPr sz="1800" kern="1200">
          <a:solidFill>
            <a:schemeClr val="tx1"/>
          </a:solidFill>
          <a:latin typeface="+mn-lt"/>
          <a:ea typeface="+mn-ea"/>
          <a:cs typeface="+mn-cs"/>
        </a:defRPr>
      </a:lvl1pPr>
      <a:lvl2pPr marL="742950" indent="-285750" algn="l" defTabSz="457200" rtl="0" eaLnBrk="1" latinLnBrk="0" hangingPunct="1">
        <a:spcBef>
          <a:spcPts val="800"/>
        </a:spcBef>
        <a:buClr>
          <a:schemeClr val="bg2"/>
        </a:buClr>
        <a:buFontTx/>
        <a:buChar char="◌"/>
        <a:defRPr sz="1600" kern="1200">
          <a:solidFill>
            <a:schemeClr val="tx1"/>
          </a:solidFill>
          <a:latin typeface="+mn-lt"/>
          <a:ea typeface="+mn-ea"/>
          <a:cs typeface="+mn-cs"/>
        </a:defRPr>
      </a:lvl2pPr>
      <a:lvl3pPr marL="1143000" indent="-228600" algn="l" defTabSz="457200" rtl="0" eaLnBrk="1" latinLnBrk="0" hangingPunct="1">
        <a:spcBef>
          <a:spcPts val="600"/>
        </a:spcBef>
        <a:buClr>
          <a:schemeClr val="bg2"/>
        </a:buClr>
        <a:buFontTx/>
        <a:buChar char="◌"/>
        <a:defRPr sz="1400" kern="1200">
          <a:solidFill>
            <a:schemeClr val="tx1"/>
          </a:solidFill>
          <a:latin typeface="+mn-lt"/>
          <a:ea typeface="+mn-ea"/>
          <a:cs typeface="+mn-cs"/>
        </a:defRPr>
      </a:lvl3pPr>
      <a:lvl4pPr marL="1600200" indent="-228600" algn="l" defTabSz="457200" rtl="0" eaLnBrk="1" latinLnBrk="0" hangingPunct="1">
        <a:spcBef>
          <a:spcPts val="400"/>
        </a:spcBef>
        <a:buClr>
          <a:schemeClr val="bg2"/>
        </a:buClr>
        <a:buFontTx/>
        <a:buChar char="◌"/>
        <a:defRPr sz="1200" kern="1200">
          <a:solidFill>
            <a:schemeClr val="tx1"/>
          </a:solidFill>
          <a:latin typeface="+mn-lt"/>
          <a:ea typeface="+mn-ea"/>
          <a:cs typeface="+mn-cs"/>
        </a:defRPr>
      </a:lvl4pPr>
      <a:lvl5pPr marL="2057400" indent="-228600" algn="l" defTabSz="457200" rtl="0" eaLnBrk="1" latinLnBrk="0" hangingPunct="1">
        <a:spcBef>
          <a:spcPts val="400"/>
        </a:spcBef>
        <a:buClr>
          <a:schemeClr val="bg2"/>
        </a:buClr>
        <a:buFontTx/>
        <a:buChar char="◌"/>
        <a:defRPr sz="12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xmlns="">
        <p15:guide id="1" orient="horz" pos="672">
          <p15:clr>
            <a:srgbClr val="F26B43"/>
          </p15:clr>
        </p15:guide>
        <p15:guide id="2" pos="275">
          <p15:clr>
            <a:srgbClr val="F26B43"/>
          </p15:clr>
        </p15:guide>
        <p15:guide id="3" pos="7403">
          <p15:clr>
            <a:srgbClr val="F26B43"/>
          </p15:clr>
        </p15:guide>
        <p15:guide id="4" orient="horz" pos="3864">
          <p15:clr>
            <a:srgbClr val="F26B43"/>
          </p15:clr>
        </p15:guide>
        <p15:guide id="5" orient="horz" pos="888">
          <p15:clr>
            <a:srgbClr val="F26B43"/>
          </p15:clr>
        </p15:guide>
        <p15:guide id="6" pos="2543">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609600" y="1600203"/>
            <a:ext cx="109728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609600" y="6356353"/>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ECBDD78-53A7-414E-A7F2-61FF74003A80}" type="datetimeFigureOut">
              <a:rPr lang="en-IN" smtClean="0"/>
              <a:t>28-09-2020</a:t>
            </a:fld>
            <a:endParaRPr lang="en-IN"/>
          </a:p>
        </p:txBody>
      </p:sp>
      <p:sp>
        <p:nvSpPr>
          <p:cNvPr id="5" name="Footer Placeholder 4"/>
          <p:cNvSpPr>
            <a:spLocks noGrp="1"/>
          </p:cNvSpPr>
          <p:nvPr>
            <p:ph type="ftr" sz="quarter" idx="3"/>
          </p:nvPr>
        </p:nvSpPr>
        <p:spPr>
          <a:xfrm>
            <a:off x="4165600" y="6356353"/>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737600" y="6356353"/>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FEF133F-6BDE-45F2-88B5-EA4D22B3D9DF}" type="slidenum">
              <a:rPr lang="en-IN" smtClean="0"/>
              <a:t>‹#›</a:t>
            </a:fld>
            <a:endParaRPr lang="en-IN"/>
          </a:p>
        </p:txBody>
      </p:sp>
      <p:sp>
        <p:nvSpPr>
          <p:cNvPr id="7" name="TextBox 6">
            <a:extLst>
              <a:ext uri="{FF2B5EF4-FFF2-40B4-BE49-F238E27FC236}">
                <a16:creationId xmlns:a16="http://schemas.microsoft.com/office/drawing/2014/main" xmlns="" id="{3230B90F-242E-4EDF-94F3-70B9791F7EF3}"/>
              </a:ext>
            </a:extLst>
          </p:cNvPr>
          <p:cNvSpPr txBox="1"/>
          <p:nvPr userDrawn="1"/>
        </p:nvSpPr>
        <p:spPr>
          <a:xfrm>
            <a:off x="11470597" y="6601381"/>
            <a:ext cx="282440" cy="166614"/>
          </a:xfrm>
          <a:prstGeom prst="rect">
            <a:avLst/>
          </a:prstGeom>
          <a:noFill/>
        </p:spPr>
        <p:txBody>
          <a:bodyPr wrap="square" lIns="0" tIns="0" rIns="0" bIns="0" rtlCol="0" anchor="ctr">
            <a:noAutofit/>
          </a:bodyPr>
          <a:lstStyle/>
          <a:p>
            <a:pPr algn="r"/>
            <a:fld id="{D32B1299-5D1F-4CF7-9AC0-55CF30817FA5}" type="slidenum">
              <a:rPr lang="en-US" sz="1000" smtClean="0">
                <a:solidFill>
                  <a:schemeClr val="bg1">
                    <a:lumMod val="50000"/>
                  </a:schemeClr>
                </a:solidFill>
                <a:latin typeface="+mj-lt"/>
                <a:cs typeface="Avenir Roman"/>
              </a:rPr>
              <a:pPr algn="r"/>
              <a:t>‹#›</a:t>
            </a:fld>
            <a:endParaRPr kumimoji="0" lang="en-US" sz="1000" u="none" strike="noStrike" kern="1200" cap="none" spc="0" normalizeH="0" baseline="0" noProof="0" dirty="0">
              <a:ln>
                <a:noFill/>
              </a:ln>
              <a:solidFill>
                <a:schemeClr val="bg1">
                  <a:lumMod val="50000"/>
                </a:schemeClr>
              </a:solidFill>
              <a:effectLst/>
              <a:uLnTx/>
              <a:uFillTx/>
              <a:latin typeface="+mj-lt"/>
              <a:cs typeface="Avenir Roman"/>
            </a:endParaRPr>
          </a:p>
        </p:txBody>
      </p:sp>
      <p:sp>
        <p:nvSpPr>
          <p:cNvPr id="8" name="Rectangle 7">
            <a:extLst>
              <a:ext uri="{FF2B5EF4-FFF2-40B4-BE49-F238E27FC236}">
                <a16:creationId xmlns:a16="http://schemas.microsoft.com/office/drawing/2014/main" xmlns="" id="{8F56F0B2-4CBF-477D-95D0-F4A877A249B7}"/>
              </a:ext>
            </a:extLst>
          </p:cNvPr>
          <p:cNvSpPr/>
          <p:nvPr userDrawn="1"/>
        </p:nvSpPr>
        <p:spPr>
          <a:xfrm>
            <a:off x="351223" y="6569272"/>
            <a:ext cx="3115766" cy="230832"/>
          </a:xfrm>
          <a:prstGeom prst="rect">
            <a:avLst/>
          </a:prstGeom>
        </p:spPr>
        <p:txBody>
          <a:bodyPr wrap="none">
            <a:spAutoFit/>
          </a:bodyPr>
          <a:lstStyle/>
          <a:p>
            <a:r>
              <a:rPr lang="en-US" sz="900" b="0" dirty="0">
                <a:solidFill>
                  <a:schemeClr val="bg1">
                    <a:lumMod val="95000"/>
                  </a:schemeClr>
                </a:solidFill>
                <a:latin typeface="+mj-lt"/>
                <a:cs typeface="Avenir Roman"/>
              </a:rPr>
              <a:t>Copyright © 2020 Infogain Corporation. All Rights Reserved.</a:t>
            </a:r>
          </a:p>
        </p:txBody>
      </p:sp>
      <p:pic>
        <p:nvPicPr>
          <p:cNvPr id="9" name="Picture 8"/>
          <p:cNvPicPr>
            <a:picLocks noChangeAspect="1"/>
          </p:cNvPicPr>
          <p:nvPr userDrawn="1"/>
        </p:nvPicPr>
        <p:blipFill>
          <a:blip r:embed="rId14" cstate="print">
            <a:extLst>
              <a:ext uri="{28A0092B-C50C-407E-A947-70E740481C1C}">
                <a14:useLocalDpi xmlns:a14="http://schemas.microsoft.com/office/drawing/2010/main" val="0"/>
              </a:ext>
            </a:extLst>
          </a:blip>
          <a:stretch>
            <a:fillRect/>
          </a:stretch>
        </p:blipFill>
        <p:spPr>
          <a:xfrm>
            <a:off x="10685311" y="139308"/>
            <a:ext cx="1301156" cy="528814"/>
          </a:xfrm>
          <a:prstGeom prst="rect">
            <a:avLst/>
          </a:prstGeom>
        </p:spPr>
      </p:pic>
    </p:spTree>
    <p:extLst>
      <p:ext uri="{BB962C8B-B14F-4D97-AF65-F5344CB8AC3E}">
        <p14:creationId xmlns:p14="http://schemas.microsoft.com/office/powerpoint/2010/main" val="1829329758"/>
      </p:ext>
    </p:extLst>
  </p:cSld>
  <p:clrMap bg1="lt1" tx1="dk1" bg2="lt2" tx2="dk2" accent1="accent1" accent2="accent2" accent3="accent3" accent4="accent4" accent5="accent5" accent6="accent6" hlink="hlink" folHlink="folHlink"/>
  <p:sldLayoutIdLst>
    <p:sldLayoutId id="2147483693" r:id="rId1"/>
    <p:sldLayoutId id="2147483694" r:id="rId2"/>
    <p:sldLayoutId id="2147483695" r:id="rId3"/>
    <p:sldLayoutId id="2147483696" r:id="rId4"/>
    <p:sldLayoutId id="2147483697" r:id="rId5"/>
    <p:sldLayoutId id="2147483698" r:id="rId6"/>
    <p:sldLayoutId id="2147483699" r:id="rId7"/>
    <p:sldLayoutId id="2147483700" r:id="rId8"/>
    <p:sldLayoutId id="2147483701" r:id="rId9"/>
    <p:sldLayoutId id="2147483702" r:id="rId10"/>
    <p:sldLayoutId id="2147483703" r:id="rId11"/>
    <p:sldLayoutId id="2147483704"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3.xml.rels><?xml version="1.0" encoding="UTF-8" standalone="yes"?>
<Relationships xmlns="http://schemas.openxmlformats.org/package/2006/relationships"><Relationship Id="rId2" Type="http://schemas.openxmlformats.org/officeDocument/2006/relationships/hyperlink" Target="https://s3.us.cloud-object-storage.appdomain.cloud/cf-courses-" TargetMode="External"/><Relationship Id="rId1" Type="http://schemas.openxmlformats.org/officeDocument/2006/relationships/slideLayout" Target="../slideLayouts/slideLayout33.xml"/></Relationships>
</file>

<file path=ppt/slides/_rels/slide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3.xml"/></Relationships>
</file>

<file path=ppt/slides/_rels/slide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3.xml"/></Relationships>
</file>

<file path=ppt/slides/_rels/slide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0586434" y="90152"/>
            <a:ext cx="1493949" cy="708338"/>
          </a:xfrm>
          <a:prstGeom prst="rect">
            <a:avLst/>
          </a:prstGeom>
          <a:solidFill>
            <a:schemeClr val="bg2">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IN" b="1" dirty="0" smtClean="0">
                <a:ln w="12700">
                  <a:solidFill>
                    <a:schemeClr val="tx2">
                      <a:satMod val="155000"/>
                    </a:schemeClr>
                  </a:solidFill>
                  <a:prstDash val="solid"/>
                </a:ln>
                <a:solidFill>
                  <a:schemeClr val="bg2">
                    <a:lumMod val="50000"/>
                  </a:schemeClr>
                </a:solidFill>
                <a:effectLst>
                  <a:outerShdw blurRad="41275" dist="20320" dir="1800000" algn="tl" rotWithShape="0">
                    <a:srgbClr val="000000">
                      <a:alpha val="40000"/>
                    </a:srgbClr>
                  </a:outerShdw>
                </a:effectLst>
              </a:rPr>
              <a:t>Coursera</a:t>
            </a:r>
            <a:endParaRPr lang="en-IN" b="1" dirty="0">
              <a:ln w="12700">
                <a:solidFill>
                  <a:schemeClr val="tx2">
                    <a:satMod val="155000"/>
                  </a:schemeClr>
                </a:solidFill>
                <a:prstDash val="solid"/>
              </a:ln>
              <a:solidFill>
                <a:schemeClr val="bg2">
                  <a:lumMod val="50000"/>
                </a:schemeClr>
              </a:solidFill>
              <a:effectLst>
                <a:outerShdw blurRad="41275" dist="20320" dir="1800000" algn="tl" rotWithShape="0">
                  <a:srgbClr val="000000">
                    <a:alpha val="40000"/>
                  </a:srgbClr>
                </a:outerShdw>
              </a:effectLst>
            </a:endParaRPr>
          </a:p>
        </p:txBody>
      </p:sp>
      <p:sp>
        <p:nvSpPr>
          <p:cNvPr id="3" name="Subtitle 2"/>
          <p:cNvSpPr>
            <a:spLocks noGrp="1"/>
          </p:cNvSpPr>
          <p:nvPr>
            <p:ph type="subTitle" idx="1"/>
          </p:nvPr>
        </p:nvSpPr>
        <p:spPr/>
        <p:txBody>
          <a:bodyPr/>
          <a:lstStyle/>
          <a:p>
            <a:r>
              <a:rPr lang="en-IN" b="1" dirty="0"/>
              <a:t>Applied Data Science Capstone</a:t>
            </a:r>
            <a:endParaRPr lang="en-IN" dirty="0"/>
          </a:p>
          <a:p>
            <a:r>
              <a:rPr lang="en-IN" b="1" dirty="0" smtClean="0"/>
              <a:t>Project</a:t>
            </a:r>
            <a:endParaRPr lang="en-IN" b="1" dirty="0"/>
          </a:p>
        </p:txBody>
      </p:sp>
      <p:sp>
        <p:nvSpPr>
          <p:cNvPr id="4" name="Text Placeholder 3"/>
          <p:cNvSpPr>
            <a:spLocks noGrp="1"/>
          </p:cNvSpPr>
          <p:nvPr>
            <p:ph type="body" sz="quarter" idx="10"/>
          </p:nvPr>
        </p:nvSpPr>
        <p:spPr/>
        <p:txBody>
          <a:bodyPr/>
          <a:lstStyle/>
          <a:p>
            <a:r>
              <a:rPr lang="en-IN" sz="2800" b="1" dirty="0"/>
              <a:t>CAR ACCIDENT SEVERITY PREDICTION</a:t>
            </a:r>
            <a:endParaRPr lang="en-IN" sz="2800" dirty="0"/>
          </a:p>
        </p:txBody>
      </p:sp>
    </p:spTree>
    <p:extLst>
      <p:ext uri="{BB962C8B-B14F-4D97-AF65-F5344CB8AC3E}">
        <p14:creationId xmlns:p14="http://schemas.microsoft.com/office/powerpoint/2010/main" val="8916455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IN" u="sng" dirty="0" smtClean="0">
                <a:solidFill>
                  <a:schemeClr val="tx2">
                    <a:lumMod val="60000"/>
                    <a:lumOff val="40000"/>
                  </a:schemeClr>
                </a:solidFill>
              </a:rPr>
              <a:t>BUSINESS PROBLEM </a:t>
            </a:r>
            <a:endParaRPr lang="en-IN" dirty="0"/>
          </a:p>
        </p:txBody>
      </p:sp>
      <p:sp>
        <p:nvSpPr>
          <p:cNvPr id="5" name="Content Placeholder 4"/>
          <p:cNvSpPr>
            <a:spLocks noGrp="1"/>
          </p:cNvSpPr>
          <p:nvPr>
            <p:ph idx="1"/>
          </p:nvPr>
        </p:nvSpPr>
        <p:spPr/>
        <p:txBody>
          <a:bodyPr/>
          <a:lstStyle/>
          <a:p>
            <a:pPr>
              <a:lnSpc>
                <a:spcPct val="150000"/>
              </a:lnSpc>
            </a:pPr>
            <a:r>
              <a:rPr lang="en-IN" dirty="0"/>
              <a:t>In an effort to reduce the frequency of car collisions in a community, an algorithm must be developed to predict the severity of an accident given the current weather, road and visibility conditions. When conditions are bad, this model will alert drivers to remind them to be more careful.</a:t>
            </a:r>
          </a:p>
          <a:p>
            <a:pPr marL="0" indent="0">
              <a:buNone/>
            </a:pPr>
            <a:endParaRPr lang="en-IN" dirty="0"/>
          </a:p>
        </p:txBody>
      </p:sp>
    </p:spTree>
    <p:extLst>
      <p:ext uri="{BB962C8B-B14F-4D97-AF65-F5344CB8AC3E}">
        <p14:creationId xmlns:p14="http://schemas.microsoft.com/office/powerpoint/2010/main" val="3871556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u="sng" dirty="0" smtClean="0">
                <a:solidFill>
                  <a:schemeClr val="tx2">
                    <a:lumMod val="60000"/>
                    <a:lumOff val="40000"/>
                  </a:schemeClr>
                </a:solidFill>
              </a:rPr>
              <a:t>DATA</a:t>
            </a:r>
            <a:endParaRPr lang="en-IN" u="sng" dirty="0">
              <a:solidFill>
                <a:schemeClr val="tx2">
                  <a:lumMod val="60000"/>
                  <a:lumOff val="40000"/>
                </a:schemeClr>
              </a:solidFill>
            </a:endParaRPr>
          </a:p>
        </p:txBody>
      </p:sp>
      <p:sp>
        <p:nvSpPr>
          <p:cNvPr id="3" name="Content Placeholder 2"/>
          <p:cNvSpPr>
            <a:spLocks noGrp="1"/>
          </p:cNvSpPr>
          <p:nvPr>
            <p:ph idx="1"/>
          </p:nvPr>
        </p:nvSpPr>
        <p:spPr/>
        <p:txBody>
          <a:bodyPr>
            <a:normAutofit fontScale="85000" lnSpcReduction="10000"/>
          </a:bodyPr>
          <a:lstStyle/>
          <a:p>
            <a:pPr>
              <a:lnSpc>
                <a:spcPct val="150000"/>
              </a:lnSpc>
            </a:pPr>
            <a:r>
              <a:rPr lang="en-IN" sz="2400" dirty="0"/>
              <a:t>We chose </a:t>
            </a:r>
            <a:r>
              <a:rPr lang="en-IN" sz="2400" dirty="0" smtClean="0"/>
              <a:t>the </a:t>
            </a:r>
            <a:r>
              <a:rPr lang="en-IN" sz="2400" dirty="0"/>
              <a:t>dataset provided by the Seattle Department of Transportation Traffic Management Division with 194673 rows (accidents) and 37 columns (features) where each accident is given a severity code. It covers accidents from January 2004 to May 2020. Some of the features in this dataset include and are not limited to Severity code, Location/Address of accident, Weather condition at the incident site, Driver state (whether under influence or not), collision type. Hence we think its a good generalized dataset which will help us in creating an accurate predictive model.</a:t>
            </a:r>
          </a:p>
          <a:p>
            <a:pPr>
              <a:lnSpc>
                <a:spcPct val="150000"/>
              </a:lnSpc>
            </a:pPr>
            <a:r>
              <a:rPr lang="en-IN" sz="2400" dirty="0"/>
              <a:t>Data used for our purpose is downloaded from following link :</a:t>
            </a:r>
          </a:p>
          <a:p>
            <a:pPr marL="0" indent="0">
              <a:lnSpc>
                <a:spcPct val="150000"/>
              </a:lnSpc>
              <a:buNone/>
            </a:pPr>
            <a:r>
              <a:rPr lang="en-IN" sz="2400" dirty="0" smtClean="0"/>
              <a:t>	</a:t>
            </a:r>
            <a:r>
              <a:rPr lang="en-IN" sz="2400" dirty="0" smtClean="0">
                <a:hlinkClick r:id="rId2"/>
              </a:rPr>
              <a:t>https</a:t>
            </a:r>
            <a:r>
              <a:rPr lang="en-IN" sz="2400" dirty="0">
                <a:hlinkClick r:id="rId2"/>
              </a:rPr>
              <a:t>://</a:t>
            </a:r>
            <a:r>
              <a:rPr lang="en-IN" sz="2400" dirty="0" smtClean="0">
                <a:hlinkClick r:id="rId2"/>
              </a:rPr>
              <a:t>s3.us.cloud-object-storage.appdomain.cloud/cf-courses-</a:t>
            </a:r>
            <a:r>
              <a:rPr lang="en-IN" sz="2400" dirty="0" smtClean="0"/>
              <a:t>	data/</a:t>
            </a:r>
            <a:r>
              <a:rPr lang="en-IN" sz="2400" dirty="0" err="1" smtClean="0"/>
              <a:t>CognitiveClass</a:t>
            </a:r>
            <a:r>
              <a:rPr lang="en-IN" sz="2400" dirty="0" smtClean="0"/>
              <a:t>/DP0701EN/version-2/Data-Collisions.csv</a:t>
            </a:r>
          </a:p>
          <a:p>
            <a:pPr marL="0" indent="0">
              <a:buNone/>
            </a:pPr>
            <a:endParaRPr lang="en-IN" dirty="0"/>
          </a:p>
        </p:txBody>
      </p:sp>
    </p:spTree>
    <p:extLst>
      <p:ext uri="{BB962C8B-B14F-4D97-AF65-F5344CB8AC3E}">
        <p14:creationId xmlns:p14="http://schemas.microsoft.com/office/powerpoint/2010/main" val="15254563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u="sng" dirty="0" smtClean="0">
                <a:solidFill>
                  <a:schemeClr val="tx2">
                    <a:lumMod val="60000"/>
                    <a:lumOff val="40000"/>
                  </a:schemeClr>
                </a:solidFill>
              </a:rPr>
              <a:t>EDA</a:t>
            </a:r>
            <a:endParaRPr lang="en-IN" u="sng" dirty="0">
              <a:solidFill>
                <a:schemeClr val="tx2">
                  <a:lumMod val="60000"/>
                  <a:lumOff val="40000"/>
                </a:schemeClr>
              </a:solidFill>
            </a:endParaRPr>
          </a:p>
        </p:txBody>
      </p:sp>
      <p:pic>
        <p:nvPicPr>
          <p:cNvPr id="4" name="Content Placeholder 3"/>
          <p:cNvPicPr>
            <a:picLocks noGrp="1"/>
          </p:cNvPicPr>
          <p:nvPr>
            <p:ph idx="1"/>
          </p:nvPr>
        </p:nvPicPr>
        <p:blipFill>
          <a:blip r:embed="rId2"/>
          <a:stretch>
            <a:fillRect/>
          </a:stretch>
        </p:blipFill>
        <p:spPr>
          <a:xfrm>
            <a:off x="813650" y="2362784"/>
            <a:ext cx="10564699" cy="3000794"/>
          </a:xfrm>
          <a:prstGeom prst="rect">
            <a:avLst/>
          </a:prstGeom>
        </p:spPr>
      </p:pic>
      <p:sp>
        <p:nvSpPr>
          <p:cNvPr id="5" name="TextBox 4"/>
          <p:cNvSpPr txBox="1"/>
          <p:nvPr/>
        </p:nvSpPr>
        <p:spPr>
          <a:xfrm>
            <a:off x="914400" y="1712890"/>
            <a:ext cx="2653048" cy="461665"/>
          </a:xfrm>
          <a:prstGeom prst="rect">
            <a:avLst/>
          </a:prstGeom>
          <a:noFill/>
        </p:spPr>
        <p:txBody>
          <a:bodyPr wrap="square" rtlCol="0">
            <a:spAutoFit/>
          </a:bodyPr>
          <a:lstStyle/>
          <a:p>
            <a:r>
              <a:rPr lang="en-IN" sz="2400" dirty="0" smtClean="0">
                <a:solidFill>
                  <a:schemeClr val="tx2">
                    <a:lumMod val="60000"/>
                    <a:lumOff val="40000"/>
                  </a:schemeClr>
                </a:solidFill>
              </a:rPr>
              <a:t>STATISTICS</a:t>
            </a:r>
            <a:endParaRPr lang="en-IN" sz="2400" dirty="0">
              <a:solidFill>
                <a:schemeClr val="tx2">
                  <a:lumMod val="60000"/>
                  <a:lumOff val="40000"/>
                </a:schemeClr>
              </a:solidFill>
            </a:endParaRPr>
          </a:p>
        </p:txBody>
      </p:sp>
    </p:spTree>
    <p:extLst>
      <p:ext uri="{BB962C8B-B14F-4D97-AF65-F5344CB8AC3E}">
        <p14:creationId xmlns:p14="http://schemas.microsoft.com/office/powerpoint/2010/main" val="34910996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a:stretch>
            <a:fillRect/>
          </a:stretch>
        </p:blipFill>
        <p:spPr>
          <a:xfrm>
            <a:off x="1566423" y="928562"/>
            <a:ext cx="9059152" cy="5000876"/>
          </a:xfrm>
          <a:prstGeom prst="rect">
            <a:avLst/>
          </a:prstGeom>
        </p:spPr>
      </p:pic>
      <p:sp>
        <p:nvSpPr>
          <p:cNvPr id="3" name="Title 2"/>
          <p:cNvSpPr>
            <a:spLocks noGrp="1"/>
          </p:cNvSpPr>
          <p:nvPr>
            <p:ph type="title" idx="4294967295"/>
          </p:nvPr>
        </p:nvSpPr>
        <p:spPr>
          <a:xfrm>
            <a:off x="0" y="274638"/>
            <a:ext cx="10972800" cy="1143000"/>
          </a:xfrm>
        </p:spPr>
        <p:txBody>
          <a:bodyPr/>
          <a:lstStyle/>
          <a:p>
            <a:r>
              <a:rPr lang="en-IN" u="sng" dirty="0" smtClean="0">
                <a:solidFill>
                  <a:schemeClr val="tx2">
                    <a:lumMod val="60000"/>
                    <a:lumOff val="40000"/>
                  </a:schemeClr>
                </a:solidFill>
              </a:rPr>
              <a:t>CORRELATION</a:t>
            </a:r>
            <a:endParaRPr lang="en-IN" u="sng" dirty="0">
              <a:solidFill>
                <a:schemeClr val="tx2">
                  <a:lumMod val="60000"/>
                  <a:lumOff val="40000"/>
                </a:schemeClr>
              </a:solidFill>
            </a:endParaRPr>
          </a:p>
        </p:txBody>
      </p:sp>
    </p:spTree>
    <p:extLst>
      <p:ext uri="{BB962C8B-B14F-4D97-AF65-F5344CB8AC3E}">
        <p14:creationId xmlns:p14="http://schemas.microsoft.com/office/powerpoint/2010/main" val="13392055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u="sng" dirty="0" smtClean="0">
                <a:solidFill>
                  <a:schemeClr val="tx2">
                    <a:lumMod val="60000"/>
                    <a:lumOff val="40000"/>
                  </a:schemeClr>
                </a:solidFill>
              </a:rPr>
              <a:t>MISSING VALUES</a:t>
            </a:r>
            <a:endParaRPr lang="en-IN" u="sng" dirty="0">
              <a:solidFill>
                <a:schemeClr val="tx2">
                  <a:lumMod val="60000"/>
                  <a:lumOff val="40000"/>
                </a:schemeClr>
              </a:solidFill>
            </a:endParaRPr>
          </a:p>
        </p:txBody>
      </p:sp>
      <p:pic>
        <p:nvPicPr>
          <p:cNvPr id="4" name="Content Placeholder 3"/>
          <p:cNvPicPr>
            <a:picLocks noGrp="1"/>
          </p:cNvPicPr>
          <p:nvPr>
            <p:ph idx="1"/>
          </p:nvPr>
        </p:nvPicPr>
        <p:blipFill>
          <a:blip r:embed="rId2"/>
          <a:stretch>
            <a:fillRect/>
          </a:stretch>
        </p:blipFill>
        <p:spPr>
          <a:xfrm>
            <a:off x="1692740" y="1575100"/>
            <a:ext cx="8806521" cy="4576163"/>
          </a:xfrm>
          <a:prstGeom prst="rect">
            <a:avLst/>
          </a:prstGeom>
        </p:spPr>
      </p:pic>
    </p:spTree>
    <p:extLst>
      <p:ext uri="{BB962C8B-B14F-4D97-AF65-F5344CB8AC3E}">
        <p14:creationId xmlns:p14="http://schemas.microsoft.com/office/powerpoint/2010/main" val="2915231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u="sng" dirty="0">
                <a:solidFill>
                  <a:schemeClr val="tx2">
                    <a:lumMod val="60000"/>
                    <a:lumOff val="40000"/>
                  </a:schemeClr>
                </a:solidFill>
              </a:rPr>
              <a:t>Machine Learning Algorithms</a:t>
            </a:r>
            <a:endParaRPr lang="en-IN" b="1" dirty="0">
              <a:solidFill>
                <a:schemeClr val="tx2">
                  <a:lumMod val="60000"/>
                  <a:lumOff val="40000"/>
                </a:schemeClr>
              </a:solidFill>
            </a:endParaRPr>
          </a:p>
        </p:txBody>
      </p:sp>
      <p:sp>
        <p:nvSpPr>
          <p:cNvPr id="3" name="Content Placeholder 2"/>
          <p:cNvSpPr>
            <a:spLocks noGrp="1"/>
          </p:cNvSpPr>
          <p:nvPr>
            <p:ph idx="1"/>
          </p:nvPr>
        </p:nvSpPr>
        <p:spPr/>
        <p:txBody>
          <a:bodyPr/>
          <a:lstStyle/>
          <a:p>
            <a:pPr marL="0" indent="0">
              <a:buNone/>
            </a:pPr>
            <a:r>
              <a:rPr lang="en-IN" dirty="0" smtClean="0"/>
              <a:t>We will apply following classifiers:</a:t>
            </a:r>
          </a:p>
          <a:p>
            <a:r>
              <a:rPr lang="en-IN" dirty="0" smtClean="0"/>
              <a:t>Logistic Regression</a:t>
            </a:r>
          </a:p>
          <a:p>
            <a:r>
              <a:rPr lang="en-IN" dirty="0" smtClean="0"/>
              <a:t>Support vector machine</a:t>
            </a:r>
          </a:p>
          <a:p>
            <a:r>
              <a:rPr lang="en-IN" dirty="0" smtClean="0"/>
              <a:t>Naïve </a:t>
            </a:r>
            <a:r>
              <a:rPr lang="en-IN" dirty="0" err="1" smtClean="0"/>
              <a:t>bayes</a:t>
            </a:r>
            <a:endParaRPr lang="en-IN" dirty="0" smtClean="0"/>
          </a:p>
          <a:p>
            <a:r>
              <a:rPr lang="en-IN" dirty="0" smtClean="0"/>
              <a:t>KNN</a:t>
            </a:r>
          </a:p>
          <a:p>
            <a:r>
              <a:rPr lang="en-IN" dirty="0" smtClean="0"/>
              <a:t>Decision tree classifier</a:t>
            </a:r>
          </a:p>
          <a:p>
            <a:r>
              <a:rPr lang="en-IN" dirty="0" smtClean="0"/>
              <a:t>Random forest classifier</a:t>
            </a:r>
            <a:endParaRPr lang="en-IN" dirty="0"/>
          </a:p>
        </p:txBody>
      </p:sp>
    </p:spTree>
    <p:extLst>
      <p:ext uri="{BB962C8B-B14F-4D97-AF65-F5344CB8AC3E}">
        <p14:creationId xmlns:p14="http://schemas.microsoft.com/office/powerpoint/2010/main" val="22279026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u="sng" dirty="0" smtClean="0">
                <a:solidFill>
                  <a:schemeClr val="tx2">
                    <a:lumMod val="60000"/>
                    <a:lumOff val="40000"/>
                  </a:schemeClr>
                </a:solidFill>
              </a:rPr>
              <a:t>CONCLUSION</a:t>
            </a:r>
            <a:endParaRPr lang="en-IN" u="sng" dirty="0">
              <a:solidFill>
                <a:schemeClr val="tx2">
                  <a:lumMod val="60000"/>
                  <a:lumOff val="40000"/>
                </a:schemeClr>
              </a:solidFill>
            </a:endParaRPr>
          </a:p>
        </p:txBody>
      </p:sp>
      <p:sp>
        <p:nvSpPr>
          <p:cNvPr id="3" name="Content Placeholder 2"/>
          <p:cNvSpPr>
            <a:spLocks noGrp="1"/>
          </p:cNvSpPr>
          <p:nvPr>
            <p:ph idx="1"/>
          </p:nvPr>
        </p:nvSpPr>
        <p:spPr/>
        <p:txBody>
          <a:bodyPr>
            <a:normAutofit/>
          </a:bodyPr>
          <a:lstStyle/>
          <a:p>
            <a:r>
              <a:rPr lang="en-IN" sz="2000" dirty="0"/>
              <a:t>Now we can compare all of the above models </a:t>
            </a:r>
            <a:r>
              <a:rPr lang="en-IN" sz="2000" dirty="0" smtClean="0"/>
              <a:t>and </a:t>
            </a:r>
            <a:r>
              <a:rPr lang="en-IN" sz="2000" dirty="0"/>
              <a:t>can choose model with maximum accuracy. After assessing the data and the output of the Machine Learning models, a few recommendations can be made for the stakeholders. </a:t>
            </a:r>
            <a:endParaRPr lang="en-IN" sz="2000" dirty="0" smtClean="0"/>
          </a:p>
          <a:p>
            <a:pPr marL="0" indent="0">
              <a:buNone/>
            </a:pPr>
            <a:endParaRPr lang="en-IN" sz="2000" dirty="0" smtClean="0"/>
          </a:p>
          <a:p>
            <a:r>
              <a:rPr lang="en-IN" sz="2000" dirty="0" smtClean="0"/>
              <a:t>The </a:t>
            </a:r>
            <a:r>
              <a:rPr lang="en-IN" sz="2000" dirty="0"/>
              <a:t>developmental body for Seattle city can assess how much of these accidents have occurred in a place where road or light conditions were not ideal for that specific area and could launch development projects for those areas where most severe accidents take place in order to minimize the effects of these two factors. </a:t>
            </a:r>
            <a:endParaRPr lang="en-IN" sz="2000" dirty="0" smtClean="0"/>
          </a:p>
          <a:p>
            <a:endParaRPr lang="en-IN" sz="2000" dirty="0" smtClean="0"/>
          </a:p>
          <a:p>
            <a:r>
              <a:rPr lang="en-IN" sz="2000" dirty="0" smtClean="0"/>
              <a:t>Whereas</a:t>
            </a:r>
            <a:r>
              <a:rPr lang="en-IN" sz="2000" dirty="0"/>
              <a:t>, the car drivers could also use this data to assess when to take extra </a:t>
            </a:r>
            <a:r>
              <a:rPr lang="en-IN" sz="2000" dirty="0" smtClean="0"/>
              <a:t>care.</a:t>
            </a:r>
            <a:endParaRPr lang="en-IN" sz="2000" dirty="0"/>
          </a:p>
        </p:txBody>
      </p:sp>
    </p:spTree>
    <p:extLst>
      <p:ext uri="{BB962C8B-B14F-4D97-AF65-F5344CB8AC3E}">
        <p14:creationId xmlns:p14="http://schemas.microsoft.com/office/powerpoint/2010/main" val="256451617"/>
      </p:ext>
    </p:extLst>
  </p:cSld>
  <p:clrMapOvr>
    <a:masterClrMapping/>
  </p:clrMapOvr>
</p:sld>
</file>

<file path=ppt/theme/theme1.xml><?xml version="1.0" encoding="utf-8"?>
<a:theme xmlns:a="http://schemas.openxmlformats.org/drawingml/2006/main" name="Infogain Theme">
  <a:themeElements>
    <a:clrScheme name="Infogain">
      <a:dk1>
        <a:sysClr val="windowText" lastClr="000000"/>
      </a:dk1>
      <a:lt1>
        <a:sysClr val="window" lastClr="FFFFFF"/>
      </a:lt1>
      <a:dk2>
        <a:srgbClr val="4CA88A"/>
      </a:dk2>
      <a:lt2>
        <a:srgbClr val="00A9DA"/>
      </a:lt2>
      <a:accent1>
        <a:srgbClr val="E7513C"/>
      </a:accent1>
      <a:accent2>
        <a:srgbClr val="313437"/>
      </a:accent2>
      <a:accent3>
        <a:srgbClr val="5B719A"/>
      </a:accent3>
      <a:accent4>
        <a:srgbClr val="006BB1"/>
      </a:accent4>
      <a:accent5>
        <a:srgbClr val="174276"/>
      </a:accent5>
      <a:accent6>
        <a:srgbClr val="B0B2B5"/>
      </a:accent6>
      <a:hlink>
        <a:srgbClr val="0000FF"/>
      </a:hlink>
      <a:folHlink>
        <a:srgbClr val="800080"/>
      </a:folHlink>
    </a:clrScheme>
    <a:fontScheme name="Custom 11">
      <a:majorFont>
        <a:latin typeface="Avenir Roman"/>
        <a:ea typeface=""/>
        <a:cs typeface=""/>
      </a:majorFont>
      <a:minorFont>
        <a:latin typeface="Avenir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2"/>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ln>
          <a:solidFill>
            <a:schemeClr val="bg2"/>
          </a:solidFill>
        </a:ln>
        <a:effectLst/>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291</TotalTime>
  <Words>323</Words>
  <Application>Microsoft Office PowerPoint</Application>
  <PresentationFormat>Custom</PresentationFormat>
  <Paragraphs>28</Paragraphs>
  <Slides>8</Slides>
  <Notes>0</Notes>
  <HiddenSlides>0</HiddenSlides>
  <MMClips>0</MMClips>
  <ScaleCrop>false</ScaleCrop>
  <HeadingPairs>
    <vt:vector size="4" baseType="variant">
      <vt:variant>
        <vt:lpstr>Theme</vt:lpstr>
      </vt:variant>
      <vt:variant>
        <vt:i4>2</vt:i4>
      </vt:variant>
      <vt:variant>
        <vt:lpstr>Slide Titles</vt:lpstr>
      </vt:variant>
      <vt:variant>
        <vt:i4>8</vt:i4>
      </vt:variant>
    </vt:vector>
  </HeadingPairs>
  <TitlesOfParts>
    <vt:vector size="10" baseType="lpstr">
      <vt:lpstr>Infogain Theme</vt:lpstr>
      <vt:lpstr>Office Theme</vt:lpstr>
      <vt:lpstr>PowerPoint Presentation</vt:lpstr>
      <vt:lpstr>BUSINESS PROBLEM </vt:lpstr>
      <vt:lpstr>DATA</vt:lpstr>
      <vt:lpstr>EDA</vt:lpstr>
      <vt:lpstr>CORRELATION</vt:lpstr>
      <vt:lpstr>MISSING VALUES</vt:lpstr>
      <vt:lpstr>Machine Learning Algorithms</vt:lpstr>
      <vt:lpstr>CONCLUSION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VAIBHAV JAIN</dc:creator>
  <cp:lastModifiedBy>Windows User</cp:lastModifiedBy>
  <cp:revision>145</cp:revision>
  <dcterms:created xsi:type="dcterms:W3CDTF">2020-05-15T08:06:25Z</dcterms:created>
  <dcterms:modified xsi:type="dcterms:W3CDTF">2020-09-27T18:43:08Z</dcterms:modified>
</cp:coreProperties>
</file>

<file path=docProps/thumbnail.jpeg>
</file>